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9" r:id="rId3"/>
    <p:sldId id="258" r:id="rId4"/>
    <p:sldId id="260" r:id="rId5"/>
    <p:sldId id="281" r:id="rId6"/>
    <p:sldId id="282" r:id="rId7"/>
    <p:sldId id="283" r:id="rId8"/>
    <p:sldId id="261" r:id="rId9"/>
    <p:sldId id="262" r:id="rId10"/>
    <p:sldId id="272" r:id="rId11"/>
    <p:sldId id="273" r:id="rId12"/>
    <p:sldId id="263" r:id="rId13"/>
    <p:sldId id="264" r:id="rId14"/>
    <p:sldId id="265" r:id="rId15"/>
    <p:sldId id="266" r:id="rId16"/>
    <p:sldId id="267" r:id="rId17"/>
    <p:sldId id="274" r:id="rId18"/>
    <p:sldId id="269" r:id="rId19"/>
    <p:sldId id="270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38CE-8EB8-4CF4-9656-850BC2725A2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F609D-785D-4E69-8486-80832CE5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7BF10-0BBE-4FB2-9C68-00982AEF9005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061-E29B-4797-B2B3-08B0B978B14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D3E-D520-4C52-85F9-578D99BEB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061-E29B-4797-B2B3-08B0B978B14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D3E-D520-4C52-85F9-578D99BEB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061-E29B-4797-B2B3-08B0B978B14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D3E-D520-4C52-85F9-578D99BEB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061-E29B-4797-B2B3-08B0B978B14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D3E-D520-4C52-85F9-578D99BEB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061-E29B-4797-B2B3-08B0B978B14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D3E-D520-4C52-85F9-578D99BEB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061-E29B-4797-B2B3-08B0B978B14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D3E-D520-4C52-85F9-578D99BEB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061-E29B-4797-B2B3-08B0B978B14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D3E-D520-4C52-85F9-578D99BEB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061-E29B-4797-B2B3-08B0B978B14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D3E-D520-4C52-85F9-578D99BEB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061-E29B-4797-B2B3-08B0B978B14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D3E-D520-4C52-85F9-578D99BEB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061-E29B-4797-B2B3-08B0B978B14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D3E-D520-4C52-85F9-578D99BEB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061-E29B-4797-B2B3-08B0B978B14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D3E-D520-4C52-85F9-578D99BEB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5061-E29B-4797-B2B3-08B0B978B14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FD3E-D520-4C52-85F9-578D99BEB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0"/>
            <a:ext cx="8382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000504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71604" y="0"/>
            <a:ext cx="664373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Посвящение</a:t>
            </a:r>
            <a:r>
              <a:rPr kumimoji="0" lang="ru-RU" sz="8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 в читатели первоклассников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0"/>
            <a:ext cx="928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0"/>
            <a:ext cx="8382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929198"/>
            <a:ext cx="178595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се хорошо, прекрасная маркиза!Гусь. - Страница 2 - О клубе - Sport-Horse.PRO"/>
          <p:cNvPicPr/>
          <p:nvPr/>
        </p:nvPicPr>
        <p:blipFill>
          <a:blip r:embed="rId8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14290"/>
            <a:ext cx="7000924" cy="66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0"/>
            <a:ext cx="8382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929198"/>
            <a:ext cx="178595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ртфолио colibry: Предложение руки и сердца"/>
          <p:cNvPicPr/>
          <p:nvPr/>
        </p:nvPicPr>
        <p:blipFill>
          <a:blip r:embed="rId8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9" y="0"/>
            <a:ext cx="7215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17588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928802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аба Яга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285728"/>
            <a:ext cx="555468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17588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928802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35786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0"/>
            <a:ext cx="485778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17588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1857364"/>
            <a:ext cx="22860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Неизвестные версии известных сказок. Обсуждение на LiveInternet - Российский Сервис Онлайн-Дневников"/>
          <p:cNvPicPr/>
          <p:nvPr/>
        </p:nvPicPr>
        <p:blipFill>
          <a:blip r:embed="rId8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95250"/>
            <a:ext cx="4143404" cy="66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17588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928802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345618911-skazka-masha-i-medved-v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0"/>
            <a:ext cx="5643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17588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928802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uemovochka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0"/>
            <a:ext cx="721523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17588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928802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0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0"/>
            <a:ext cx="535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0"/>
            <a:ext cx="100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85852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928802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338277180%5Fp002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9" y="0"/>
            <a:ext cx="657229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57224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928802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325860231%5F1255353446%5Fsetsrica%5Faljona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0"/>
            <a:ext cx="48585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0"/>
            <a:ext cx="8382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000504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14414" y="0"/>
            <a:ext cx="61436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Снаружи смотришь – </a:t>
            </a:r>
            <a:endParaRPr lang="ru-RU" sz="3200" b="1" dirty="0" smtClean="0"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Дом как дом, </a:t>
            </a:r>
            <a:endParaRPr lang="ru-RU" sz="3200" b="1" dirty="0" smtClean="0"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 нет жильцов обычных в нём. </a:t>
            </a:r>
            <a:endParaRPr lang="ru-RU" sz="3200" b="1" dirty="0" smtClean="0"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нём книги интересные </a:t>
            </a:r>
            <a:endParaRPr lang="ru-RU" sz="3200" b="1" dirty="0" smtClean="0"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Стоят рядами тесными. </a:t>
            </a:r>
            <a:endParaRPr lang="ru-RU" sz="3200" b="1" dirty="0" smtClean="0"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длинных полках вдоль стены </a:t>
            </a:r>
            <a:endParaRPr lang="ru-RU" sz="3200" b="1" dirty="0" smtClean="0"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Вместились сказки старины: </a:t>
            </a:r>
            <a:endParaRPr lang="ru-RU" sz="3200" b="1" dirty="0" smtClean="0"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32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Черномор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царь </a:t>
            </a:r>
            <a:r>
              <a:rPr lang="ru-RU" sz="32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Гвидон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3200" b="1" dirty="0" smtClean="0"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добрый дед </a:t>
            </a:r>
            <a:r>
              <a:rPr lang="ru-RU" sz="32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Мазай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… </a:t>
            </a:r>
            <a:endParaRPr lang="ru-RU" sz="3200" b="1" dirty="0" smtClean="0"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называют этот дом? </a:t>
            </a:r>
            <a:endParaRPr lang="ru-RU" sz="3200" b="1" dirty="0" smtClean="0"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Попробуй, угадай. </a:t>
            </a:r>
            <a:endParaRPr lang="ru-RU" sz="32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85786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57290" y="571480"/>
            <a:ext cx="700092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лятва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юных читателей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Брать книгу только чистыми руками – клянусь.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загибать страницу вкладывать в книгу закладку – клянусь.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перегибать книгу при чтении, от этого выпадают страницы – клянусь.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делать в книге пометок – клянусь.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Если книга порвалась, подклеить её – клянусь.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0"/>
            <a:ext cx="171451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57224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857760"/>
            <a:ext cx="185738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1538" y="357166"/>
            <a:ext cx="671517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Дорогие первоклассники!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Умеете Вы, и читать, и писать,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Желаю, чтоб Вы научились летать.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Желаю Вам всем прочитать горы книг.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станет прилежным любой ученик.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Желаю, ребята, со сказкой дружить,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в сказочном мире немного пожить.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Желаю Вам всем только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Знайками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быть,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книги и знать, и, конечно, любить!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0"/>
            <a:ext cx="8382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928802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0"/>
            <a:ext cx="8382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928802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71604" y="0"/>
            <a:ext cx="557216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Книга </a:t>
            </a:r>
            <a:r>
              <a:rPr lang="ru-RU" sz="3200" b="1" dirty="0">
                <a:latin typeface="Monotype Corsiva" pitchFamily="66" charset="0"/>
              </a:rPr>
              <a:t>в счастье украшает, а в несчастье утешает. 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Не красна книга письмом, красна умом. 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Книга помогает в труде, выручает в беде. 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Испокон века книга растит человека. 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Выбирай книгу так, как выбираешь друга. 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Книга - зеркало для мудреца, в ней видны черты его лица.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n385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57818" y="571480"/>
            <a:ext cx="378618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Печатные книги возникли не сразу,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Песец переписывал каждую фразу,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Глаза уставали, дрожала рука.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так продолжалось века и века.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0"/>
            <a:ext cx="8382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928802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0"/>
            <a:ext cx="8382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643446"/>
            <a:ext cx="207170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Лети, лети, лепесток,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Через запад на восток,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Через север, через юг,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Возвращайся, сделав круг,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Лишь коснёшься ты земли,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Быть по-моему вели!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0"/>
            <a:ext cx="857224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0"/>
            <a:ext cx="8382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0400222">
            <a:off x="2428860" y="1784655"/>
            <a:ext cx="5214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 pitchFamily="66" charset="0"/>
              </a:rPr>
              <a:t>ПОЛЯНА СКАЗОК</a:t>
            </a:r>
            <a:endParaRPr lang="ru-RU" sz="8800" dirty="0">
              <a:latin typeface="Monotype Corsiva" pitchFamily="66" charset="0"/>
            </a:endParaRPr>
          </a:p>
        </p:txBody>
      </p:sp>
      <p:pic>
        <p:nvPicPr>
          <p:cNvPr id="10" name="Рисунок 9" descr="20080503_emelya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200023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hoto_15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786322"/>
            <a:ext cx="27146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0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5286388"/>
            <a:ext cx="2214545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345618911-skazka-masha-i-medved-v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1"/>
            <a:ext cx="221454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photo_1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7" y="0"/>
            <a:ext cx="164307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0701151653340_m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8926" y="5000636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photo_36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357430"/>
            <a:ext cx="22859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buraglavna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1928802"/>
            <a:ext cx="22859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Баба Яга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57686" y="0"/>
            <a:ext cx="242889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0"/>
            <a:ext cx="928662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17588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3643314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йболит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3" y="0"/>
            <a:ext cx="7286676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8196" name="Picture 2" descr="C:\Documents and Settings\Ученик\Мои документы\Мои рисунки\Новая папк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аскрыт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72073"/>
            <a:ext cx="4357718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0"/>
            <a:ext cx="857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0"/>
            <a:ext cx="8382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Рис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929198"/>
            <a:ext cx="178595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Мои рисунки\ро\ббббббббб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0"/>
            <a:ext cx="5929354" cy="5085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306</Words>
  <Application>Microsoft Office PowerPoint</Application>
  <PresentationFormat>Экран (4:3)</PresentationFormat>
  <Paragraphs>66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2015-03-18T07:14:19Z</dcterms:created>
  <dcterms:modified xsi:type="dcterms:W3CDTF">2015-03-19T06:49:29Z</dcterms:modified>
</cp:coreProperties>
</file>