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59" r:id="rId3"/>
    <p:sldId id="260" r:id="rId4"/>
    <p:sldId id="261" r:id="rId5"/>
    <p:sldId id="262" r:id="rId6"/>
    <p:sldId id="264" r:id="rId7"/>
    <p:sldId id="265" r:id="rId8"/>
    <p:sldId id="266" r:id="rId9"/>
    <p:sldId id="275" r:id="rId10"/>
    <p:sldId id="276" r:id="rId11"/>
    <p:sldId id="278" r:id="rId12"/>
    <p:sldId id="279" r:id="rId13"/>
    <p:sldId id="280" r:id="rId14"/>
    <p:sldId id="267" r:id="rId15"/>
    <p:sldId id="268" r:id="rId16"/>
    <p:sldId id="274" r:id="rId17"/>
    <p:sldId id="271" r:id="rId18"/>
    <p:sldId id="272" r:id="rId19"/>
    <p:sldId id="277" r:id="rId20"/>
    <p:sldId id="273" r:id="rId21"/>
    <p:sldId id="257" r:id="rId22"/>
    <p:sldId id="281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6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437 h 1906"/>
                <a:gd name="T4" fmla="*/ 5812 w 5740"/>
                <a:gd name="T5" fmla="*/ 1437 h 1906"/>
                <a:gd name="T6" fmla="*/ 5812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155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smtClean="0"/>
          </a:p>
        </p:txBody>
      </p:sp>
      <p:sp>
        <p:nvSpPr>
          <p:cNvPr id="6156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ru-RU" noProof="0" smtClean="0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F163E8-0A6C-41C1-A8E9-8D958E312E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2202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7D52CD-5951-4F3B-95CF-F656AC1A40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1508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EB59B-ADC2-4785-95ED-24C76E0C9D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3275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EA2913-64B0-4549-B58D-28174CF316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7608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561629-F342-4397-AAC8-A806F3BC2B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866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139A09-6180-45BF-8255-751BE489EE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148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052619-956C-4388-AA0A-76971C476F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9436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405EBC-1703-4BED-B0D1-168E7467B7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6902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C46310-31A6-4B05-81D7-422E493FE6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981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F621BC-F6A2-4CD7-BB08-0A4E39688F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4702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F627D0-55AB-46C9-A750-84D8B27469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7277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B7A591AA-A59B-49EE-A754-76AB8B3577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5126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127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128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30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5131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437 h 1906"/>
                <a:gd name="T4" fmla="*/ 5812 w 5740"/>
                <a:gd name="T5" fmla="*/ 1437 h 1906"/>
                <a:gd name="T6" fmla="*/ 5812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133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13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35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http://trinixy.ru/pics3/20080901/school_05.jpg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http://img.gazeta.ru/files3/367/3350367/2chernievdovi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http://www.terakty.ru/wp-content/uploads/6d08-150x150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836613"/>
            <a:ext cx="7772400" cy="2763837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Терроризм – угроза обществу</a:t>
            </a: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3890665"/>
            <a:ext cx="7282581" cy="923330"/>
          </a:xfrm>
          <a:prstGeom prst="rect">
            <a:avLst/>
          </a:prstGeom>
          <a:noFill/>
        </p:spPr>
        <p:txBody>
          <a:bodyPr spcFirstLastPara="1" wrap="none">
            <a:prstTxWarp prst="textArchDown">
              <a:avLst>
                <a:gd name="adj" fmla="val 42087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Терроризм – чума 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XXI </a:t>
            </a: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века.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4525963"/>
          </a:xfrm>
        </p:spPr>
        <p:txBody>
          <a:bodyPr/>
          <a:lstStyle/>
          <a:p>
            <a:pPr>
              <a:defRPr/>
            </a:pPr>
            <a:r>
              <a:rPr lang="ru-RU" b="1" dirty="0" smtClean="0"/>
              <a:t>13 октября 2005 года</a:t>
            </a:r>
            <a:r>
              <a:rPr lang="ru-RU" dirty="0" smtClean="0"/>
              <a:t> примерно в 9.20 утра по московскому времени во время строевого смотра личного состава силовых подразделений </a:t>
            </a:r>
            <a:r>
              <a:rPr lang="ru-RU" dirty="0" err="1" smtClean="0"/>
              <a:t>в</a:t>
            </a:r>
            <a:r>
              <a:rPr lang="ru-RU" b="1" dirty="0" err="1" smtClean="0"/>
              <a:t>Нальчике</a:t>
            </a:r>
            <a:r>
              <a:rPr lang="ru-RU" dirty="0" smtClean="0"/>
              <a:t> (</a:t>
            </a:r>
            <a:r>
              <a:rPr lang="ru-RU" b="1" dirty="0" smtClean="0"/>
              <a:t>Кабардино-Балкария</a:t>
            </a:r>
            <a:r>
              <a:rPr lang="ru-RU" dirty="0" smtClean="0"/>
              <a:t>) было совершено нападение на здания отделов и подразделений МВД, управления ФСБ, Центра «Т» и </a:t>
            </a:r>
            <a:r>
              <a:rPr lang="ru-RU" dirty="0" err="1" smtClean="0"/>
              <a:t>погранчасти</a:t>
            </a:r>
            <a:r>
              <a:rPr lang="ru-RU" dirty="0" smtClean="0"/>
              <a:t>, 12 группами боевиков. В итоге были уничтожены 87 и задержаны 50 террористов, убиты 12 мирных жителей и 35 сотрудников милиции и силовых структур, ранены более 100 человек, из них 85 сотрудников правоохранительных органов.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34818" name="Picture 2" descr="C:\Documents and Settings\User\Рабочий стол\77612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5214938" cy="3841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9" name="Picture 3" descr="C:\Documents and Settings\User\Рабочий стол\7761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0" y="1000125"/>
            <a:ext cx="6032500" cy="384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4" descr="C:\Documents and Settings\User\Рабочий стол\77612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3429000"/>
            <a:ext cx="6000750" cy="332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2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algn="l"/>
            <a:r>
              <a:rPr lang="ru-RU" altLang="ru-RU" sz="3200" smtClean="0">
                <a:effectLst/>
                <a:latin typeface="Times New Roman" pitchFamily="18" charset="0"/>
                <a:cs typeface="Times New Roman" pitchFamily="18" charset="0"/>
              </a:rPr>
              <a:t>21 августа 2006 года</a:t>
            </a:r>
            <a:r>
              <a:rPr lang="ru-RU" altLang="ru-RU" sz="3200" b="0" smtClean="0">
                <a:effectLst/>
                <a:latin typeface="Times New Roman" pitchFamily="18" charset="0"/>
                <a:cs typeface="Times New Roman" pitchFamily="18" charset="0"/>
              </a:rPr>
              <a:t> — взрыв на Черкизовском рынке в </a:t>
            </a:r>
            <a:r>
              <a:rPr lang="ru-RU" altLang="ru-RU" sz="3200" smtClean="0">
                <a:effectLst/>
                <a:latin typeface="Times New Roman" pitchFamily="18" charset="0"/>
                <a:cs typeface="Times New Roman" pitchFamily="18" charset="0"/>
              </a:rPr>
              <a:t>Москве</a:t>
            </a:r>
            <a:r>
              <a:rPr lang="ru-RU" altLang="ru-RU" sz="3200" b="0" smtClean="0">
                <a:effectLst/>
                <a:latin typeface="Times New Roman" pitchFamily="18" charset="0"/>
                <a:cs typeface="Times New Roman" pitchFamily="18" charset="0"/>
              </a:rPr>
              <a:t>. В результате взрыва погибли 14 человек, ранен 61 человек. </a:t>
            </a:r>
            <a:endParaRPr lang="ru-RU" altLang="ru-RU" sz="3200" smtClean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2" name="Picture 2" descr="C:\Documents and Settings\User\Рабочий стол\7761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85938"/>
            <a:ext cx="4908550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3" descr="C:\Documents and Settings\User\Рабочий стол\776128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70475" y="2214563"/>
            <a:ext cx="4073525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1" dur="2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20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4525963"/>
          </a:xfrm>
        </p:spPr>
        <p:txBody>
          <a:bodyPr/>
          <a:lstStyle/>
          <a:p>
            <a:pPr>
              <a:defRPr/>
            </a:pPr>
            <a:r>
              <a:rPr lang="ru-RU" b="1" dirty="0" smtClean="0"/>
              <a:t>27 ноября 2009 года</a:t>
            </a:r>
            <a:r>
              <a:rPr lang="ru-RU" dirty="0" smtClean="0"/>
              <a:t> на железнодорожных путях в районе деревни </a:t>
            </a:r>
            <a:r>
              <a:rPr lang="ru-RU" dirty="0" err="1" smtClean="0"/>
              <a:t>Лыкошино</a:t>
            </a:r>
            <a:r>
              <a:rPr lang="ru-RU" dirty="0" smtClean="0"/>
              <a:t> на 284-м километре Октябрьской железной дороги были заложены два взрывных устройства, сработавшие при прохождении скоростного поезда "</a:t>
            </a:r>
            <a:r>
              <a:rPr lang="ru-RU" b="1" dirty="0" smtClean="0"/>
              <a:t>Невский экспресс</a:t>
            </a:r>
            <a:r>
              <a:rPr lang="ru-RU" dirty="0" smtClean="0"/>
              <a:t>". Теракт унес жизни 27 человек, пострадали более 150 пассажиров.</a:t>
            </a:r>
            <a:endParaRPr lang="ru-RU" dirty="0"/>
          </a:p>
        </p:txBody>
      </p:sp>
      <p:pic>
        <p:nvPicPr>
          <p:cNvPr id="16388" name="Picture 2" descr="C:\Documents and Settings\User\Рабочий стол\7761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57625"/>
            <a:ext cx="4846638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3" descr="C:\Documents and Settings\User\Рабочий стол\7761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3854450"/>
            <a:ext cx="4286250" cy="285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4525963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/>
              <a:t>29 марта 2010 года</a:t>
            </a:r>
            <a:r>
              <a:rPr lang="ru-RU" dirty="0" smtClean="0"/>
              <a:t> на </a:t>
            </a:r>
            <a:r>
              <a:rPr lang="ru-RU" dirty="0" err="1" smtClean="0"/>
              <a:t>Сокольнической</a:t>
            </a:r>
            <a:r>
              <a:rPr lang="ru-RU" dirty="0" smtClean="0"/>
              <a:t> линии </a:t>
            </a:r>
            <a:r>
              <a:rPr lang="ru-RU" b="1" dirty="0" smtClean="0"/>
              <a:t>Московского метрополитена</a:t>
            </a:r>
            <a:r>
              <a:rPr lang="ru-RU" dirty="0" smtClean="0"/>
              <a:t> в утренний час пик на станциях "Лубянка" и "Парк культуры" две террористки-смертницы привели в действие </a:t>
            </a:r>
            <a:r>
              <a:rPr lang="ru-RU" dirty="0" err="1" smtClean="0"/>
              <a:t>безоболочные</a:t>
            </a:r>
            <a:r>
              <a:rPr lang="ru-RU" dirty="0" smtClean="0"/>
              <a:t> взрывные устройства. В результате терактов 40 человек погибли, более 140 получили ранения различной степени тяжести.</a:t>
            </a:r>
          </a:p>
        </p:txBody>
      </p:sp>
      <p:pic>
        <p:nvPicPr>
          <p:cNvPr id="17412" name="Picture 5" descr="picture--1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0438"/>
            <a:ext cx="4286250" cy="322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7" descr="C:\Documents and Settings\User\Рабочий стол\7761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75" y="3571875"/>
            <a:ext cx="4746625" cy="315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4525963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/>
              <a:t>24 января 2011 года</a:t>
            </a:r>
            <a:r>
              <a:rPr lang="ru-RU" dirty="0" smtClean="0"/>
              <a:t> в зале прибытия пассажиров международных авиалиний аэропорта </a:t>
            </a:r>
            <a:r>
              <a:rPr lang="ru-RU" b="1" dirty="0" smtClean="0"/>
              <a:t>Домодедово</a:t>
            </a:r>
            <a:r>
              <a:rPr lang="ru-RU" dirty="0" smtClean="0"/>
              <a:t> террорист привел в действие закрепленное на его поясе самодельное взрывное. От взрыва погибли 37 и пострадали 172 человека.</a:t>
            </a:r>
          </a:p>
        </p:txBody>
      </p:sp>
      <p:pic>
        <p:nvPicPr>
          <p:cNvPr id="13316" name="Picture 4" descr="picture--1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2928938"/>
            <a:ext cx="3457575" cy="260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 descr="C:\Documents and Settings\User\Рабочий стол\77613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8" y="2500313"/>
            <a:ext cx="4603750" cy="290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7" descr="C:\Documents and Settings\User\Рабочий стол\77613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3697288"/>
            <a:ext cx="4746625" cy="316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smtClean="0"/>
              <a:t>Правила поведения в случае угрозы террористического акта.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defRPr/>
            </a:pPr>
            <a:r>
              <a:rPr lang="ru-RU" sz="2800" smtClean="0"/>
              <a:t>Помните – ваша цель остаться в живых.</a:t>
            </a:r>
          </a:p>
          <a:p>
            <a:pPr marL="609600" indent="-609600" eaLnBrk="1" hangingPunct="1">
              <a:defRPr/>
            </a:pPr>
            <a:r>
              <a:rPr lang="ru-RU" sz="2800" smtClean="0"/>
              <a:t>Не трогайте, не вскрывайте, не передвигайте обнаруженные подозрительные предметы, т. к. это может привести к взрыву.</a:t>
            </a:r>
          </a:p>
          <a:p>
            <a:pPr marL="609600" indent="-609600" eaLnBrk="1" hangingPunct="1">
              <a:defRPr/>
            </a:pPr>
            <a:r>
              <a:rPr lang="ru-RU" sz="2800" smtClean="0"/>
              <a:t>Сообщайте взрослым или в полицию.</a:t>
            </a:r>
          </a:p>
          <a:p>
            <a:pPr marL="609600" indent="-609600" eaLnBrk="1" hangingPunct="1">
              <a:defRPr/>
            </a:pPr>
            <a:r>
              <a:rPr lang="ru-RU" sz="2800" smtClean="0"/>
              <a:t>Если же вы всё-таки оказались заложником, не допускайте действий, которые могут спровоцировать террористов к применению насилия или оружия.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28625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1 сентября 2004 года</a:t>
            </a:r>
          </a:p>
        </p:txBody>
      </p:sp>
      <p:pic>
        <p:nvPicPr>
          <p:cNvPr id="17411" name="Picture 6" descr="http://trinixy.ru/pics3/20080901/school_05.jpg"/>
          <p:cNvPicPr>
            <a:picLocks noChangeAspect="1" noChangeArrowheads="1"/>
          </p:cNvPicPr>
          <p:nvPr>
            <p:ph type="body" idx="1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2875" y="928688"/>
            <a:ext cx="6029325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3" name="Picture 5" descr="C:\Documents and Settings\User\Рабочий стол\77612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13" y="3000375"/>
            <a:ext cx="6492875" cy="375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6" dur="2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28625"/>
            <a:ext cx="9144000" cy="409733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   Праздник 1 сентября 2004 года. Террористы захватили школу № 1  города  Беслана (Республика Северная Осетия). В течение двух суток в спортзале удерживались преподаватели, ученики, и их родители – всего более 1200 человек. В результате взрыва погиб 335 человек, в том числе 186 детей. 559 человек получили ранения. Инвалидами стали 126 бывших заложников, 70 из которых - дети.</a:t>
            </a:r>
            <a:endParaRPr lang="ru-RU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33794" name="Picture 2" descr="C:\Documents and Settings\User\Рабочий стол\77612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6492875" cy="4324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5" name="Picture 3" descr="C:\Documents and Settings\User\Рабочий стол\7761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25" y="2843213"/>
            <a:ext cx="6492875" cy="401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765175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dirty="0" smtClean="0"/>
              <a:t>Террористы – это крайне жестокие люди, которые любыми способами хотят запугать нас.</a:t>
            </a:r>
          </a:p>
        </p:txBody>
      </p:sp>
      <p:pic>
        <p:nvPicPr>
          <p:cNvPr id="4099" name="Picture 4" descr="http://img.gazeta.ru/files3/367/3350367/2chernievdovi.jpg"/>
          <p:cNvPicPr>
            <a:picLocks noChangeAspect="1" noChangeArrowheads="1"/>
          </p:cNvPicPr>
          <p:nvPr>
            <p:ph type="body" idx="1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2875" y="2571750"/>
            <a:ext cx="3132138" cy="31321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6" descr="img37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6988" y="2714625"/>
            <a:ext cx="5307012" cy="292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dirty="0" smtClean="0"/>
              <a:t>Памятник жертвам теракта</a:t>
            </a:r>
            <a:br>
              <a:rPr lang="ru-RU" sz="4000" dirty="0" smtClean="0"/>
            </a:br>
            <a:r>
              <a:rPr lang="ru-RU" sz="4000" dirty="0" smtClean="0"/>
              <a:t>в Беслане</a:t>
            </a:r>
          </a:p>
        </p:txBody>
      </p:sp>
      <p:pic>
        <p:nvPicPr>
          <p:cNvPr id="23555" name="Picture 4" descr="Beslan Monument.JPG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71775" y="1700213"/>
            <a:ext cx="3506788" cy="46815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24579" name="Picture 4" descr="Борьба с терроризмом, последние новости, фото, история, аналитика, спецназ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988" y="908050"/>
            <a:ext cx="6840537" cy="5181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68675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800" dirty="0" smtClean="0"/>
              <a:t>Взрыв в вагоне московского метро в январе 1977 года, который унёс жизни более 10 людей.</a:t>
            </a:r>
          </a:p>
        </p:txBody>
      </p:sp>
      <p:pic>
        <p:nvPicPr>
          <p:cNvPr id="5124" name="Picture 5" descr="Вагон метро взорванный на перегоне ст. Первомайская - ст. Измайловский Парк в 17 часов 33 минут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2627313"/>
            <a:ext cx="4781550" cy="385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Уже в 1990 году было совершено около 200 взрывов, при которых погибло более 50 человек.</a:t>
            </a:r>
          </a:p>
          <a:p>
            <a:pPr eaLnBrk="1" hangingPunct="1">
              <a:defRPr/>
            </a:pPr>
            <a:r>
              <a:rPr lang="ru-RU" smtClean="0"/>
              <a:t>В 1991 году в результате кровавых столкновений погибло более 1 500 человек, было ранено более 10 000 граждан, а 600 000 стали беженцами.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214313"/>
            <a:ext cx="8229600" cy="4525962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В 2000 г. в мире было совершено 423 террористических акта:</a:t>
            </a:r>
          </a:p>
          <a:p>
            <a:pPr eaLnBrk="1" hangingPunct="1">
              <a:defRPr/>
            </a:pPr>
            <a:r>
              <a:rPr lang="ru-RU" dirty="0" smtClean="0"/>
              <a:t>405 человек погибли,</a:t>
            </a:r>
          </a:p>
          <a:p>
            <a:pPr eaLnBrk="1" hangingPunct="1">
              <a:defRPr/>
            </a:pPr>
            <a:r>
              <a:rPr lang="ru-RU" dirty="0" smtClean="0"/>
              <a:t>791 человек получили ранение.</a:t>
            </a:r>
          </a:p>
        </p:txBody>
      </p:sp>
      <p:pic>
        <p:nvPicPr>
          <p:cNvPr id="7172" name="Picture 5" descr="http://www.terakty.ru/wp-content/uploads/6d08-150x150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428875"/>
            <a:ext cx="4284663" cy="428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214313"/>
            <a:ext cx="8229600" cy="4525962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9 сентября 1999 г. в Москве произошёл чудовищный теракт:</a:t>
            </a:r>
          </a:p>
          <a:p>
            <a:pPr eaLnBrk="1" hangingPunct="1">
              <a:defRPr/>
            </a:pPr>
            <a:r>
              <a:rPr lang="ru-RU" dirty="0" smtClean="0"/>
              <a:t>Погибли 124 человека,</a:t>
            </a:r>
          </a:p>
          <a:p>
            <a:pPr eaLnBrk="1" hangingPunct="1">
              <a:defRPr/>
            </a:pPr>
            <a:r>
              <a:rPr lang="ru-RU" dirty="0" smtClean="0"/>
              <a:t>Ранены 164 человека.</a:t>
            </a:r>
          </a:p>
        </p:txBody>
      </p:sp>
      <p:pic>
        <p:nvPicPr>
          <p:cNvPr id="9220" name="Picture 4" descr="pic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3929063"/>
            <a:ext cx="4151313" cy="278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 descr="В Москве вспоминают жертв взрывов домов на улице Гурьянова и Каширском шоссе. Волгодонск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2428875"/>
            <a:ext cx="4214813" cy="280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214313"/>
            <a:ext cx="8229600" cy="4525962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Террористический акт 9 мая 2002 года. </a:t>
            </a:r>
          </a:p>
          <a:p>
            <a:pPr eaLnBrk="1" hangingPunct="1">
              <a:defRPr/>
            </a:pPr>
            <a:r>
              <a:rPr lang="ru-RU" dirty="0" smtClean="0"/>
              <a:t>Взрывное устройство сработало при прохождении праздничной колонны войск. Погибли 45 человек, в том числе 12 детей, более 170 ранены.</a:t>
            </a:r>
          </a:p>
        </p:txBody>
      </p:sp>
      <p:pic>
        <p:nvPicPr>
          <p:cNvPr id="10244" name="Picture 5" descr="C:\Documents and Settings\User\Рабочий стол\7761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938" y="2357438"/>
            <a:ext cx="47625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4525963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/>
              <a:t>23 октября</a:t>
            </a:r>
            <a:r>
              <a:rPr lang="ru-RU" dirty="0" smtClean="0"/>
              <a:t> — </a:t>
            </a:r>
            <a:r>
              <a:rPr lang="ru-RU" b="1" dirty="0" smtClean="0"/>
              <a:t>26 октября 2002 года</a:t>
            </a:r>
            <a:r>
              <a:rPr lang="ru-RU" dirty="0" smtClean="0"/>
              <a:t> — т</a:t>
            </a:r>
            <a:r>
              <a:rPr lang="ru-RU" b="1" dirty="0" smtClean="0"/>
              <a:t>еракт на Дубровке. </a:t>
            </a:r>
            <a:r>
              <a:rPr lang="ru-RU" dirty="0" smtClean="0"/>
              <a:t>В здание, где шло представление популярного мюзикла "Норд-Ост", ворвалась вооруженная группа из 40 террористов и взяла в заложники 912 человек, в том числе женщин и детей. Спустя почти трое суток произошел штурм здания, в результате которого террористы были уничтожены, а оставшиеся в живых заложники освобождены. Жертвами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   теракта стали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   130 заложников.</a:t>
            </a:r>
          </a:p>
        </p:txBody>
      </p:sp>
      <p:pic>
        <p:nvPicPr>
          <p:cNvPr id="11268" name="Picture 6" descr="C:\Documents and Settings\User\Рабочий стол\7761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3951288"/>
            <a:ext cx="4429125" cy="290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4525963"/>
          </a:xfrm>
        </p:spPr>
        <p:txBody>
          <a:bodyPr/>
          <a:lstStyle/>
          <a:p>
            <a:pPr>
              <a:defRPr/>
            </a:pPr>
            <a:r>
              <a:rPr lang="ru-RU" b="1" dirty="0" smtClean="0"/>
              <a:t>6 февраля 2004 года</a:t>
            </a:r>
            <a:r>
              <a:rPr lang="ru-RU" dirty="0" smtClean="0"/>
              <a:t> на Замоскворецкой линии Московского метрополитена на перегоне между станциями "Автозаводская" и "Павелецкая" в вагоне поезда произошел взрыв. В тоннеле возник сильный пожар. В результате теракта погиб 41 человек, более 130 ранены.</a:t>
            </a:r>
            <a:endParaRPr lang="ru-RU" dirty="0"/>
          </a:p>
        </p:txBody>
      </p:sp>
      <p:pic>
        <p:nvPicPr>
          <p:cNvPr id="32770" name="Picture 2" descr="C:\Documents and Settings\User\Рабочий стол\7761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3286125"/>
            <a:ext cx="5343525" cy="348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3" descr="C:\Documents and Settings\User\Рабочий стол\7761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2928938"/>
            <a:ext cx="4610100" cy="281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Терроризм - угроза обществу">
  <a:themeElements>
    <a:clrScheme name="Течение 9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ECFF"/>
      </a:accent1>
      <a:accent2>
        <a:srgbClr val="333399"/>
      </a:accent2>
      <a:accent3>
        <a:srgbClr val="FFFFFF"/>
      </a:accent3>
      <a:accent4>
        <a:srgbClr val="000000"/>
      </a:accent4>
      <a:accent5>
        <a:srgbClr val="E2F4FF"/>
      </a:accent5>
      <a:accent6>
        <a:srgbClr val="2D2D8A"/>
      </a:accent6>
      <a:hlink>
        <a:srgbClr val="6600FF"/>
      </a:hlink>
      <a:folHlink>
        <a:srgbClr val="009900"/>
      </a:folHlink>
    </a:clrScheme>
    <a:fontScheme name="Течение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чение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чение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Терроризм - угроза обществу</Template>
  <TotalTime>9</TotalTime>
  <Words>322</Words>
  <Application>Microsoft Office PowerPoint</Application>
  <PresentationFormat>Экран (4:3)</PresentationFormat>
  <Paragraphs>32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Garamond</vt:lpstr>
      <vt:lpstr>Arial</vt:lpstr>
      <vt:lpstr>Wingdings</vt:lpstr>
      <vt:lpstr>Calibri</vt:lpstr>
      <vt:lpstr>Times New Roman</vt:lpstr>
      <vt:lpstr>Терроризм - угроза обществу</vt:lpstr>
      <vt:lpstr>Терроризм – угроза обществу</vt:lpstr>
      <vt:lpstr>Террористы – это крайне жестокие люди, которые любыми способами хотят запугать нас.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21 августа 2006 года — взрыв на Черкизовском рынке в Москве. В результате взрыва погибли 14 человек, ранен 61 человек. </vt:lpstr>
      <vt:lpstr>Презентация PowerPoint</vt:lpstr>
      <vt:lpstr>Презентация PowerPoint</vt:lpstr>
      <vt:lpstr>Презентация PowerPoint</vt:lpstr>
      <vt:lpstr>Правила поведения в случае угрозы террористического акта.</vt:lpstr>
      <vt:lpstr>1 сентября 2004 года</vt:lpstr>
      <vt:lpstr>Презентация PowerPoint</vt:lpstr>
      <vt:lpstr>Презентация PowerPoint</vt:lpstr>
      <vt:lpstr>Памятник жертвам теракта в Беслане</vt:lpstr>
      <vt:lpstr>Презентация PowerPoint</vt:lpstr>
      <vt:lpstr>СПАСИБО ЗА ВНИМАНИЕ!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Терроризм – угроза обществу</dc:title>
  <dc:creator>Пользователь</dc:creator>
  <cp:lastModifiedBy>Пользователь</cp:lastModifiedBy>
  <cp:revision>2</cp:revision>
  <dcterms:created xsi:type="dcterms:W3CDTF">2021-04-22T06:17:01Z</dcterms:created>
  <dcterms:modified xsi:type="dcterms:W3CDTF">2021-04-22T06:26:10Z</dcterms:modified>
</cp:coreProperties>
</file>