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86685"/>
      </p:ext>
    </p:extLst>
  </p:cSld>
  <p:clrMapOvr>
    <a:masterClrMapping/>
  </p:clrMapOvr>
  <p:transition spd="med" advClick="0" advTm="5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25028"/>
      </p:ext>
    </p:extLst>
  </p:cSld>
  <p:clrMapOvr>
    <a:masterClrMapping/>
  </p:clrMapOvr>
  <p:transition spd="med" advClick="0" advTm="5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19044"/>
      </p:ext>
    </p:extLst>
  </p:cSld>
  <p:clrMapOvr>
    <a:masterClrMapping/>
  </p:clrMapOvr>
  <p:transition spd="med" advClick="0" advTm="5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66024"/>
      </p:ext>
    </p:extLst>
  </p:cSld>
  <p:clrMapOvr>
    <a:masterClrMapping/>
  </p:clrMapOvr>
  <p:transition spd="med" advClick="0" advTm="5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3660"/>
      </p:ext>
    </p:extLst>
  </p:cSld>
  <p:clrMapOvr>
    <a:masterClrMapping/>
  </p:clrMapOvr>
  <p:transition spd="med" advClick="0" advTm="5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39753"/>
      </p:ext>
    </p:extLst>
  </p:cSld>
  <p:clrMapOvr>
    <a:masterClrMapping/>
  </p:clrMapOvr>
  <p:transition spd="med" advClick="0" advTm="5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3642"/>
      </p:ext>
    </p:extLst>
  </p:cSld>
  <p:clrMapOvr>
    <a:masterClrMapping/>
  </p:clrMapOvr>
  <p:transition spd="med" advClick="0" advTm="5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24137"/>
      </p:ext>
    </p:extLst>
  </p:cSld>
  <p:clrMapOvr>
    <a:masterClrMapping/>
  </p:clrMapOvr>
  <p:transition spd="med" advClick="0"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6419753"/>
      </p:ext>
    </p:extLst>
  </p:cSld>
  <p:clrMapOvr>
    <a:masterClrMapping/>
  </p:clrMapOvr>
  <p:transition spd="med" advClick="0" advTm="5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12755"/>
      </p:ext>
    </p:extLst>
  </p:cSld>
  <p:clrMapOvr>
    <a:masterClrMapping/>
  </p:clrMapOvr>
  <p:transition spd="med" advClick="0" advTm="5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87906"/>
      </p:ext>
    </p:extLst>
  </p:cSld>
  <p:clrMapOvr>
    <a:masterClrMapping/>
  </p:clrMapOvr>
  <p:transition spd="med" advClick="0" advTm="5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AAD6-7F08-4033-94DA-6368FB040C28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488-F411-411E-8DCE-6C3A76D81F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B07EED-5CA4-420D-B3DA-EA4A9E88B69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26.12.2016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1E06BB-F09C-4A41-87B1-6993B4F30A9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diamond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bestgif.su/_ph/43/2/112408669.gif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0;&#1076;&#1084;&#1080;&#1085;\Desktop\&#1055;&#1088;&#1086;&#1097;&#1072;&#1081;,%20&#1073;&#1091;&#1082;&#1074;&#1072;&#1088;&#1100;!%20+.mp3" TargetMode="External"/><Relationship Id="rId6" Type="http://schemas.openxmlformats.org/officeDocument/2006/relationships/image" Target="../media/image4.gif"/><Relationship Id="rId5" Type="http://schemas.openxmlformats.org/officeDocument/2006/relationships/hyperlink" Target="http://img-fotki.yandex.ru/get/3505/natysik-73.29/0_23c76_abde2c85_XL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Праздник                              «Прощай, </a:t>
            </a:r>
            <a:r>
              <a:rPr lang="ru-RU" b="1" i="1" dirty="0" smtClean="0">
                <a:solidFill>
                  <a:srgbClr val="FF0000"/>
                </a:solidFill>
              </a:rPr>
              <a:t>Азбука!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chemeClr val="accent3"/>
              </a:solidFill>
            </a:endParaRPr>
          </a:p>
        </p:txBody>
      </p:sp>
      <p:pic>
        <p:nvPicPr>
          <p:cNvPr id="14338" name="Picture 2" descr="Картинка 39 из 41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91850"/>
            <a:ext cx="3719711" cy="3299078"/>
          </a:xfrm>
          <a:prstGeom prst="rect">
            <a:avLst/>
          </a:prstGeom>
          <a:noFill/>
        </p:spPr>
      </p:pic>
      <p:pic>
        <p:nvPicPr>
          <p:cNvPr id="14340" name="Picture 4" descr="Картинка 341 из 1730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0"/>
            <a:ext cx="1428750" cy="1428750"/>
          </a:xfrm>
          <a:prstGeom prst="rect">
            <a:avLst/>
          </a:prstGeom>
          <a:noFill/>
        </p:spPr>
      </p:pic>
      <p:pic>
        <p:nvPicPr>
          <p:cNvPr id="6" name="Прощай, букварь!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Прощай, букварь!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794"/>
      </p:ext>
    </p:extLst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радиограмма.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Внимание! Сказочная викторина! Доскажи словечко.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8619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</a:rPr>
              <a:t>ЗДРАВСТВУЙ, ЛИТЕРАТУРНОЕ ЧТЕНИЕ.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1442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СПАСИБО, ТЕБЕ, АЗБУКА!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аб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714380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129590" cy="13620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Матрос     моряк    радист      боцман   капитан   штурман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/>
              <a:t>        </a:t>
            </a:r>
            <a:r>
              <a:rPr lang="ru-RU" sz="15000" dirty="0" smtClean="0">
                <a:solidFill>
                  <a:srgbClr val="3333CC"/>
                </a:solidFill>
              </a:rPr>
              <a:t>АЗБУКА</a:t>
            </a:r>
            <a:endParaRPr lang="ru-RU" sz="15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КАЮТА</a:t>
            </a:r>
            <a:endParaRPr lang="ru-RU" sz="4800" b="1" dirty="0"/>
          </a:p>
        </p:txBody>
      </p:sp>
      <p:pic>
        <p:nvPicPr>
          <p:cNvPr id="4" name="Содержимое 3" descr="Каю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805" y="1600200"/>
            <a:ext cx="62283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фав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85728"/>
            <a:ext cx="6286544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362075"/>
          </a:xfrm>
        </p:spPr>
        <p:txBody>
          <a:bodyPr>
            <a:noAutofit/>
          </a:bodyPr>
          <a:lstStyle/>
          <a:p>
            <a:r>
              <a:rPr lang="ru-RU" sz="6600" dirty="0" smtClean="0"/>
              <a:t>Уха</a:t>
            </a:r>
            <a:br>
              <a:rPr lang="ru-RU" sz="6600" dirty="0" smtClean="0"/>
            </a:br>
            <a:r>
              <a:rPr lang="ru-RU" sz="6600" dirty="0" smtClean="0"/>
              <a:t>Макароны </a:t>
            </a:r>
            <a:br>
              <a:rPr lang="ru-RU" sz="6600" dirty="0" smtClean="0"/>
            </a:br>
            <a:r>
              <a:rPr lang="ru-RU" sz="6600" dirty="0" smtClean="0"/>
              <a:t>по-флотски</a:t>
            </a:r>
            <a:br>
              <a:rPr lang="ru-RU" sz="6600" dirty="0" smtClean="0"/>
            </a:br>
            <a:r>
              <a:rPr lang="ru-RU" sz="6600" dirty="0" smtClean="0"/>
              <a:t>Хлеб</a:t>
            </a:r>
            <a:br>
              <a:rPr lang="ru-RU" sz="6600" dirty="0" smtClean="0"/>
            </a:br>
            <a:r>
              <a:rPr lang="ru-RU" sz="6600" dirty="0" smtClean="0"/>
              <a:t>Чай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tx2"/>
                </a:solidFill>
              </a:rPr>
              <a:t>Невелик кусок пирога, да стоит он много труда.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rgbClr val="FF0000"/>
                </a:solidFill>
              </a:rPr>
              <a:t>Хлеб к обеду в меру бери.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chemeClr val="accent3">
                    <a:lumMod val="50000"/>
                  </a:schemeClr>
                </a:solidFill>
              </a:rPr>
              <a:t>Хлеб драгоценность – его береги.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rgbClr val="7030A0"/>
                </a:solidFill>
              </a:rPr>
              <a:t>Хлеб – всему голова.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72400" cy="1362075"/>
          </a:xfrm>
        </p:spPr>
        <p:txBody>
          <a:bodyPr>
            <a:noAutofit/>
          </a:bodyPr>
          <a:lstStyle/>
          <a:p>
            <a:r>
              <a:rPr lang="ru-RU" sz="4800" dirty="0" smtClean="0"/>
              <a:t>Ярко светит солнце. Наш корабль бежит по волнам. У  штурвала наш капитан. Вот туча. Сильный ветер. Идет шторм. СОС!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</Words>
  <Application>Microsoft Office PowerPoint</Application>
  <PresentationFormat>Экран (4:3)</PresentationFormat>
  <Paragraphs>10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Солнцестояние</vt:lpstr>
      <vt:lpstr>Праздник                              «Прощай, Азбука!»</vt:lpstr>
      <vt:lpstr>Презентация PowerPoint</vt:lpstr>
      <vt:lpstr>Матрос     моряк    радист      боцман   капитан   штурман</vt:lpstr>
      <vt:lpstr>        АЗБУКА</vt:lpstr>
      <vt:lpstr>КАЮТА</vt:lpstr>
      <vt:lpstr>Презентация PowerPoint</vt:lpstr>
      <vt:lpstr>Уха Макароны  по-флотски Хлеб Чай</vt:lpstr>
      <vt:lpstr>Невелик кусок пирога, да стоит он много труда. Хлеб к обеду в меру бери. Хлеб драгоценность – его береги. Хлеб – всему голова. </vt:lpstr>
      <vt:lpstr>Ярко светит солнце. Наш корабль бежит по волнам. У  штурвала наш капитан. Вот туча. Сильный ветер. Идет шторм. СОС!</vt:lpstr>
      <vt:lpstr>радиограмма.  Внимание! Сказочная викторина! Доскажи словечко.</vt:lpstr>
      <vt:lpstr>ЗДРАВСТВУЙ, ЛИТЕРАТУРНОЕ ЧТЕНИЕ.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ПРОЩАЙ,  АЗБУКА.</dc:title>
  <dc:creator>123</dc:creator>
  <cp:lastModifiedBy>Cvetik</cp:lastModifiedBy>
  <cp:revision>5</cp:revision>
  <dcterms:created xsi:type="dcterms:W3CDTF">2012-03-18T15:17:49Z</dcterms:created>
  <dcterms:modified xsi:type="dcterms:W3CDTF">2016-12-26T16:01:41Z</dcterms:modified>
</cp:coreProperties>
</file>