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2"/>
  </p:notesMasterIdLst>
  <p:sldIdLst>
    <p:sldId id="256" r:id="rId6"/>
    <p:sldId id="283" r:id="rId7"/>
    <p:sldId id="285" r:id="rId8"/>
    <p:sldId id="286" r:id="rId9"/>
    <p:sldId id="287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620EA-B01D-40C1-927A-AEFFC9AF43A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70EAC-15CD-44B7-B756-C7BBC7E98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12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C31AF-7B5B-4087-ACE0-D08A4175BC5A}" type="datetime1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27B56-760C-46E8-A25C-345BB3A30973}" type="datetime1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0A4A3-5531-412F-A877-4C75BBBAEF4C}" type="datetime1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577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578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757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9AA243-F921-457F-923D-0874D550C648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186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7CFA2-80AA-4AE1-BB83-DF6823C0309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17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9C1C5-4E8F-484B-A33D-D967964F97D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22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0FBBD-3227-4D31-A786-79A8E1DBDA3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39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7442-92EB-44B3-933D-4964016C8505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93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65E26-3465-4934-A3A4-564162CF52C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86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82726-6B16-4BB9-B065-73F4BCDC154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42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799CC-2BCB-4C63-971A-FF801910F335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0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09BDED-1514-4FA3-860E-9245463E2508}" type="datetime1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41413-9805-4F41-9E5B-987BAA82DB35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98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44511-E6E1-4D2F-8EC4-46DA6FB8CFD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55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32D6A-DEEB-40E4-B1E2-5A4162803F9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34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8707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70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870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870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70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708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708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273E6D-54CC-4C95-9D9F-FFEE4B7D205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40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AC711-03FF-4720-8B76-189F4F6D0E2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3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6B4F0-2988-44B9-B702-298D41F8664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51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5053-94B1-43C9-ACA2-E87A80240E6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98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067B-900E-4B54-AC11-BA16FEDF7C88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63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0D066-861F-4255-BC4B-2C713912E4A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77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C0422-BDED-45C1-B38F-879B600B331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4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72767-464E-4026-AE4D-9BDD5F6DD6CB}" type="datetime1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D0EE2-F46B-46D9-B68D-62D326FC149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94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0A4BA-D932-48C4-BB3C-F8EB96511CB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2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D48C1-A2FA-47A1-9489-1F4023DFA5C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483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CA115-8B22-4320-B153-9550FD6EF29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666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026868-C5BA-4FB8-BD44-9E3AA6A8986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120840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2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4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6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7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8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49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50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51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52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20853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20854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851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519E0A-3FDE-40E6-9ECC-1BB1203B045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199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A6134F-359A-4ABC-8C21-0BC47C1EBC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8582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514682-7E93-4DF8-B210-8595E85FCA1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34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017E3-B2FD-41A0-813A-478946014DB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436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B7BFB9-3F5F-49A7-94C6-8113E25360C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0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96D71-7B92-4A32-B024-379BBB00749E}" type="datetime1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A9C181-EF9D-42B2-9AE3-761C3B493D3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54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E2771-6639-46C4-85C9-BF3266D3A6B5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755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7E7761-7978-457D-880B-FF6BF5A0B15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911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AF9700-E17E-40C2-B368-4F1D466C54A8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103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198D7-FABA-4290-BC6B-C518BCFEF14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006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8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</p:grpSp>
      <p:sp>
        <p:nvSpPr>
          <p:cNvPr id="12497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497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0744E-4ECF-4516-995A-3163D2A11D43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82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DEAD-FC35-4AD2-A578-21D7E0D0A8C4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083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DA7F-29F9-4F4B-90E3-0161699C0931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277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16F1-FFCC-4B0D-93A8-8167C7FF05B1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972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6B99-E123-4471-AB33-68B8E0DAD37F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4272D-1728-4D42-B79B-61D08077507D}" type="datetime1">
              <a:rPr lang="ru-RU" smtClean="0"/>
              <a:t>20.04.2016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78FE9-0BCB-4546-96A1-C248268DA1B4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702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7E4C0-AC9B-42F2-9BA8-6ADF28BA89A9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632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20E15-1400-43D8-BA64-0A4E31D9E561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956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7AAA-5BBA-4578-9867-7F10D67C22A6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514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E5110-3768-4C91-AD2A-B9D2D5EDEC19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146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0F61-4984-475E-BB39-3DB0F4D9EC38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733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1D825-E24C-4713-800E-ADF22119454A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4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DA0466-1918-408A-8F7F-541BA14E9DFB}" type="datetime1">
              <a:rPr lang="ru-RU" smtClean="0"/>
              <a:t>20.04.2016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AB148-A246-45AE-9DAE-DEEF560954C9}" type="datetime1">
              <a:rPr lang="ru-RU" smtClean="0"/>
              <a:t>20.04.2016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BBBBC-080F-4D7A-8F32-372FA7F80FCF}" type="datetime1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2E171-BAE8-4F0F-8358-1AF1247DF563}" type="datetime1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242ED04-20F9-441C-AEFB-B8CE4D602614}" type="datetime1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ru-RU" smtClean="0"/>
              <a:t>Попкова Т.В. -2012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E7D41A9-691C-4F0C-8810-285B52324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28AF8B-F65E-4313-AE51-FA99E769D04E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803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60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8605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60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860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860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60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60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860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860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E87A76-3409-441E-A5F5-CA279902BFD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543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4F27CE-0DCB-4BE8-A768-20E3472B6E3B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11981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1982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1983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734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6699"/>
                </a:solidFill>
              </a:endParaRPr>
            </a:p>
          </p:txBody>
        </p:sp>
      </p:grpSp>
      <p:sp>
        <p:nvSpPr>
          <p:cNvPr id="12394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395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12395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12395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D282C5-3F4E-4B54-9E0E-C6EF098A62DB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7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zan72.ucoz.ru/imges/domik79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zan72.ucoz.ru/imges/domik7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а 10 из 119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11806"/>
            <a:ext cx="6715172" cy="64461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714356"/>
            <a:ext cx="6072230" cy="1857388"/>
          </a:xfrm>
          <a:noFill/>
          <a:ln>
            <a:noFill/>
          </a:ln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8000" b="1" dirty="0" smtClean="0">
                <a:solidFill>
                  <a:srgbClr val="002060"/>
                </a:solidFill>
                <a:latin typeface="Garamond" pitchFamily="18" charset="0"/>
              </a:rPr>
              <a:t>ГЛАГОЛ</a:t>
            </a:r>
            <a:endParaRPr lang="ru-RU" sz="80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8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Словарная работа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altLang="ru-RU"/>
              <a:t>Ворона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Воробей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Сорока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Петух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Соловей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/>
              <a:t>Запишите по памяти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/>
              <a:t>Найди лишнее слово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/>
              <a:t>Что у этих слов общего?</a:t>
            </a:r>
          </a:p>
        </p:txBody>
      </p:sp>
    </p:spTree>
    <p:extLst>
      <p:ext uri="{BB962C8B-B14F-4D97-AF65-F5344CB8AC3E}">
        <p14:creationId xmlns:p14="http://schemas.microsoft.com/office/powerpoint/2010/main" val="30096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Рассказ о котике</a:t>
            </a:r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594725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  </a:t>
            </a:r>
            <a:r>
              <a:rPr lang="ru-RU" altLang="ru-RU" sz="4000" b="1"/>
              <a:t>Ласков Васька и хитер: спинку _______, хвостиком _____, глазки _____. Днем на солнышке _____ да все сказки ______. Ночью ______, мышек ______.</a:t>
            </a:r>
          </a:p>
        </p:txBody>
      </p:sp>
    </p:spTree>
    <p:extLst>
      <p:ext uri="{BB962C8B-B14F-4D97-AF65-F5344CB8AC3E}">
        <p14:creationId xmlns:p14="http://schemas.microsoft.com/office/powerpoint/2010/main" val="3452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Роль глагола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507413" cy="4214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600" b="1"/>
              <a:t>Что без меня предметы? 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/>
              <a:t>Лишь названия.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/>
              <a:t>А я приду – все в действие придет.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/>
              <a:t>Летит ракета. Люди строят здания.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/>
              <a:t>Цветут сады. 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/>
              <a:t>И хлеб в полях растет.</a:t>
            </a:r>
          </a:p>
          <a:p>
            <a:pPr>
              <a:buFont typeface="Wingdings" pitchFamily="2" charset="2"/>
              <a:buNone/>
            </a:pPr>
            <a:endParaRPr lang="ru-RU" altLang="ru-RU" sz="3600" b="1"/>
          </a:p>
        </p:txBody>
      </p:sp>
    </p:spTree>
    <p:extLst>
      <p:ext uri="{BB962C8B-B14F-4D97-AF65-F5344CB8AC3E}">
        <p14:creationId xmlns:p14="http://schemas.microsoft.com/office/powerpoint/2010/main" val="12124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137025" y="179388"/>
            <a:ext cx="48164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u="sng" smtClean="0">
                <a:solidFill>
                  <a:srgbClr val="006699"/>
                </a:solidFill>
                <a:latin typeface="Comic Sans MS" pitchFamily="66" charset="0"/>
              </a:rPr>
              <a:t>Глаголики</a:t>
            </a:r>
            <a:endParaRPr lang="ru-RU" altLang="ru-RU" sz="2400" smtClean="0">
              <a:solidFill>
                <a:srgbClr val="006699"/>
              </a:solidFill>
              <a:latin typeface="Comic Sans MS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smtClean="0">
                <a:solidFill>
                  <a:srgbClr val="006699"/>
                </a:solidFill>
                <a:latin typeface="Comic Sans MS" pitchFamily="66" charset="0"/>
              </a:rPr>
              <a:t>Глаголить – значить говорить.</a:t>
            </a:r>
            <a:endParaRPr lang="ru-RU" altLang="ru-RU" sz="2400" smtClean="0">
              <a:solidFill>
                <a:srgbClr val="006699"/>
              </a:solidFill>
              <a:latin typeface="Comic Sans MS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smtClean="0">
                <a:solidFill>
                  <a:srgbClr val="006699"/>
                </a:solidFill>
                <a:latin typeface="Comic Sans MS" pitchFamily="66" charset="0"/>
              </a:rPr>
              <a:t>По-русски говорить умеем!</a:t>
            </a:r>
            <a:endParaRPr lang="ru-RU" altLang="ru-RU" sz="2400" smtClean="0">
              <a:solidFill>
                <a:srgbClr val="006699"/>
              </a:solidFill>
              <a:latin typeface="Comic Sans MS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smtClean="0">
                <a:solidFill>
                  <a:srgbClr val="006699"/>
                </a:solidFill>
                <a:latin typeface="Comic Sans MS" pitchFamily="66" charset="0"/>
              </a:rPr>
              <a:t>По-русски пишем без труда,</a:t>
            </a:r>
            <a:endParaRPr lang="ru-RU" altLang="ru-RU" sz="2400" smtClean="0">
              <a:solidFill>
                <a:srgbClr val="006699"/>
              </a:solidFill>
              <a:latin typeface="Comic Sans MS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smtClean="0">
                <a:solidFill>
                  <a:srgbClr val="006699"/>
                </a:solidFill>
                <a:latin typeface="Comic Sans MS" pitchFamily="66" charset="0"/>
              </a:rPr>
              <a:t>Мы русским языком владеем!</a:t>
            </a:r>
          </a:p>
        </p:txBody>
      </p:sp>
      <p:pic>
        <p:nvPicPr>
          <p:cNvPr id="6147" name="Picture 3" descr="Рисунок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8913"/>
            <a:ext cx="2967037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Рисунок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357438"/>
            <a:ext cx="25828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Рисунок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214563"/>
            <a:ext cx="2520950" cy="441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57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Домашнее задание</a:t>
            </a:r>
            <a:endParaRPr lang="ru-RU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2052" name="Picture 4" descr="Картинка 10 из 119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1894" y="1357298"/>
            <a:ext cx="3572106" cy="3429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6043" y="4058321"/>
            <a:ext cx="53640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 </a:t>
            </a:r>
            <a:r>
              <a:rPr lang="ru-RU" sz="3200" dirty="0"/>
              <a:t>Стр. 100 выучить правило!!!</a:t>
            </a:r>
          </a:p>
          <a:p>
            <a:r>
              <a:rPr lang="ru-RU" sz="3200" dirty="0"/>
              <a:t>А) Стр. 100 упр. 2</a:t>
            </a:r>
          </a:p>
          <a:p>
            <a:r>
              <a:rPr lang="ru-RU" sz="3200" dirty="0"/>
              <a:t>В) Сочинить сказку о глаголах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aramond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.яз.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ин.яз. 1</Template>
  <TotalTime>224</TotalTime>
  <Words>125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ин.яз. 1</vt:lpstr>
      <vt:lpstr>Разрез</vt:lpstr>
      <vt:lpstr>Лучи</vt:lpstr>
      <vt:lpstr>Каскад</vt:lpstr>
      <vt:lpstr>Шары</vt:lpstr>
      <vt:lpstr>ГЛАГОЛ</vt:lpstr>
      <vt:lpstr>Словарная работа</vt:lpstr>
      <vt:lpstr>Рассказ о котике</vt:lpstr>
      <vt:lpstr>Роль глагола</vt:lpstr>
      <vt:lpstr>Презентация PowerPoint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Customer</dc:creator>
  <cp:lastModifiedBy>Cvetik</cp:lastModifiedBy>
  <cp:revision>33</cp:revision>
  <dcterms:created xsi:type="dcterms:W3CDTF">2011-01-09T15:37:53Z</dcterms:created>
  <dcterms:modified xsi:type="dcterms:W3CDTF">2016-04-20T11:19:34Z</dcterms:modified>
</cp:coreProperties>
</file>