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6" r:id="rId6"/>
    <p:sldId id="264" r:id="rId7"/>
    <p:sldId id="260" r:id="rId8"/>
    <p:sldId id="261" r:id="rId9"/>
    <p:sldId id="262" r:id="rId10"/>
    <p:sldId id="263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4660"/>
  </p:normalViewPr>
  <p:slideViewPr>
    <p:cSldViewPr>
      <p:cViewPr varScale="1">
        <p:scale>
          <a:sx n="68" d="100"/>
          <a:sy n="68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764704"/>
            <a:ext cx="8496944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АНТИРТЕРОРИСТИЧЕСКОЙ БЕЗОПАСНОСТИ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ant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683" y="404664"/>
            <a:ext cx="8622341" cy="61628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ituacii_terr_opas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8352928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Антитерро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8352928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GU_003_137X100_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8568952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548680"/>
            <a:ext cx="76328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НАЦИОНАЛЬНЫЙ  ПОРТАЛ ПРОТИВОДЕЙСТВИЮ ТЕРРОРИЗМА   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ВМЕСТЕ    ПРОТИВ   ТЕРРОРА!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xn--17-6kc3bfr2e.com/2014/antiterror/baner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7632848" cy="4880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10" name="Рисунок 9" descr="617958ffa-f142-45c6-958f-faf142d5c6ff(3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496944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8280920" cy="6048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83671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НАЦИОНАЛЬНЫЙ  ПОРТАЛ ПРОТИВОДЕЙСТВИЮ ТЕРРОРИЗМА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ВМЕСТЕ    ПРОТИВ   ТЕРРОРА!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74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8225785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screen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8471925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33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8352928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c1b855e410ec167cb80f8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3718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34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395241" cy="59766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школа2</cp:lastModifiedBy>
  <cp:revision>4</cp:revision>
  <dcterms:created xsi:type="dcterms:W3CDTF">2019-10-29T23:37:41Z</dcterms:created>
  <dcterms:modified xsi:type="dcterms:W3CDTF">2024-02-28T10:36:44Z</dcterms:modified>
</cp:coreProperties>
</file>