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0" r:id="rId2"/>
    <p:sldId id="306" r:id="rId3"/>
    <p:sldId id="315" r:id="rId4"/>
    <p:sldId id="277" r:id="rId5"/>
    <p:sldId id="307" r:id="rId6"/>
    <p:sldId id="308" r:id="rId7"/>
    <p:sldId id="321" r:id="rId8"/>
    <p:sldId id="311" r:id="rId9"/>
    <p:sldId id="270" r:id="rId10"/>
    <p:sldId id="274" r:id="rId11"/>
    <p:sldId id="316" r:id="rId12"/>
    <p:sldId id="323" r:id="rId13"/>
    <p:sldId id="325" r:id="rId14"/>
    <p:sldId id="326" r:id="rId15"/>
    <p:sldId id="324" r:id="rId16"/>
    <p:sldId id="310" r:id="rId17"/>
    <p:sldId id="327" r:id="rId18"/>
    <p:sldId id="328" r:id="rId19"/>
    <p:sldId id="32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BB544-E66F-47DA-982F-9A0ACADB070C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55A9-0FA9-4C74-9833-1CEE4FAF8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74B2-AEF9-454A-A732-41BC407DC290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51C74-CDA8-4B43-914B-95588883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963C9-CADA-4847-8006-1AB43F137FDB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B9F8F-B128-4F22-AFE3-55580AE06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4E2B-DDDD-448A-810A-AE58CBDE5905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32FEB-EAA0-4468-BD2A-110758910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9E360-BEA2-4994-8D07-63AF9D48C7D8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A7F8-6C37-436C-86AB-FFEF07812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BC641-726F-4E01-A60F-426BEB17FB03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D705F-6929-40F4-BDF1-7E17EBB2C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84861-EAA5-48B9-A1B6-C0DF494FD439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2866-81B6-46D6-8F3B-586C0F570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B229-C140-4B66-A127-C92CCDE88B39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4FC95-7864-4DC0-A0D7-6688A05D6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8D1B-EBDD-4198-AF73-C3427B4450D5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A00EA-C115-4B72-8EBA-543DDAF1CA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FB4-AB6F-4C31-8A61-CAF42F014AD8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B55D-FC6C-487B-955D-57D46AFA7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C56C-8349-4055-A74A-8300974C73E4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AA1C-4969-4175-B10D-14B2B3179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0F87-D3CC-4FF6-B907-807C3A6DE8C1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5013-E476-40A8-B8DB-D78580C82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2D8F-F2B6-433F-9E31-9559249E74DC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AE263-186B-4992-9F2D-02342082F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BF3788-0081-4156-A57D-17AE5ACA850B}" type="datetimeFigureOut">
              <a:rPr lang="ru-RU"/>
              <a:pPr>
                <a:defRPr/>
              </a:pPr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A4B032-4E63-40E5-888B-06E2371B6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28596" y="620688"/>
            <a:ext cx="8247860" cy="5400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Методическая разработка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социально-экологической направленности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Номинация: «Досуговые мероприятия»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(вторая ясельная группа «Солнышко»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Квест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- игра «Путешествие в царство </a:t>
            </a:r>
            <a:r>
              <a:rPr lang="ru-RU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Старичка-Лесовичка</a:t>
            </a:r>
            <a:r>
              <a:rPr lang="ru-RU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»</a:t>
            </a:r>
            <a:endParaRPr lang="ru-RU" sz="2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300783"/>
            <a:ext cx="4286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857488" y="4373295"/>
            <a:ext cx="55721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Разработали: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Печаткина О.М., воспитатель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Глушкова Г.И., воспитатель</a:t>
            </a: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  с. Новотроицкое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                   2019 г.</a:t>
            </a:r>
            <a:endParaRPr lang="ru-RU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642918"/>
            <a:ext cx="8084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+mn-lt"/>
              </a:rPr>
              <a:t>Муниципальное бюджетное дошкольное образовательное учреждение  - детский сад № 35 «Вишенка» </a:t>
            </a:r>
          </a:p>
          <a:p>
            <a:r>
              <a:rPr lang="ru-RU" sz="1400" dirty="0" smtClean="0">
                <a:latin typeface="+mn-lt"/>
              </a:rPr>
              <a:t>третьей категории  с. Новотроицкое  Азовского района (МБДОУ № 35 «Вишенка»)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IMG_01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00306"/>
            <a:ext cx="3210466" cy="2428892"/>
          </a:xfrm>
          <a:prstGeom prst="rect">
            <a:avLst/>
          </a:prstGeom>
          <a:noFill/>
        </p:spPr>
      </p:pic>
      <p:pic>
        <p:nvPicPr>
          <p:cNvPr id="4097" name="Рисунок 4" descr="IMG_0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7372" y="2428868"/>
            <a:ext cx="3673250" cy="2428892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42984"/>
            <a:ext cx="813126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Произносим слова волшебного заклинания,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зовем Старичка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Лесовичка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43148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Рисунок 5" descr="IMG_0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874098"/>
            <a:ext cx="2428892" cy="1873977"/>
          </a:xfrm>
          <a:prstGeom prst="rect">
            <a:avLst/>
          </a:prstGeom>
          <a:noFill/>
        </p:spPr>
      </p:pic>
      <p:pic>
        <p:nvPicPr>
          <p:cNvPr id="3077" name="Рисунок 6" descr="IMG_01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928802"/>
            <a:ext cx="2786081" cy="1869487"/>
          </a:xfrm>
          <a:prstGeom prst="rect">
            <a:avLst/>
          </a:prstGeom>
          <a:noFill/>
        </p:spPr>
      </p:pic>
      <p:pic>
        <p:nvPicPr>
          <p:cNvPr id="3076" name="Рисунок 7" descr="IMG_01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3" y="1928802"/>
            <a:ext cx="2527721" cy="1827154"/>
          </a:xfrm>
          <a:prstGeom prst="rect">
            <a:avLst/>
          </a:prstGeom>
          <a:noFill/>
        </p:spPr>
      </p:pic>
      <p:pic>
        <p:nvPicPr>
          <p:cNvPr id="3075" name="Рисунок 8" descr="IMG_01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572008"/>
            <a:ext cx="2924175" cy="1838325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85786" y="500042"/>
            <a:ext cx="79296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Рассматриваем карту. Приступаем к выполнению заданий.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1 станция «Лесная поляна»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(собираем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картинки-пазлы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 находим это дерево на территории детского сада, получаем первую букву «П»)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4838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D:\142___10\IMG_018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5" y="4572008"/>
            <a:ext cx="2500330" cy="17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142___10\IMG_018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572008"/>
            <a:ext cx="29337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Рисунок 11" descr="IMG_01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2571768" cy="1285884"/>
          </a:xfrm>
          <a:prstGeom prst="rect">
            <a:avLst/>
          </a:prstGeom>
          <a:noFill/>
        </p:spPr>
      </p:pic>
      <p:pic>
        <p:nvPicPr>
          <p:cNvPr id="30725" name="Рисунок 12" descr="IMG_0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00108"/>
            <a:ext cx="2786082" cy="1380049"/>
          </a:xfrm>
          <a:prstGeom prst="rect">
            <a:avLst/>
          </a:prstGeom>
          <a:noFill/>
        </p:spPr>
      </p:pic>
      <p:pic>
        <p:nvPicPr>
          <p:cNvPr id="30724" name="Рисунок 13" descr="IMG_0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714620"/>
            <a:ext cx="2552700" cy="1390650"/>
          </a:xfrm>
          <a:prstGeom prst="rect">
            <a:avLst/>
          </a:prstGeom>
          <a:noFill/>
        </p:spPr>
      </p:pic>
      <p:pic>
        <p:nvPicPr>
          <p:cNvPr id="30723" name="Рисунок 3" descr="IMG_02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2714620"/>
            <a:ext cx="2838450" cy="1390650"/>
          </a:xfrm>
          <a:prstGeom prst="rect">
            <a:avLst/>
          </a:prstGeom>
          <a:noFill/>
        </p:spPr>
      </p:pic>
      <p:pic>
        <p:nvPicPr>
          <p:cNvPr id="30722" name="Рисунок 14" descr="IMG_02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000636"/>
            <a:ext cx="2500330" cy="1354998"/>
          </a:xfrm>
          <a:prstGeom prst="rect">
            <a:avLst/>
          </a:prstGeom>
          <a:noFill/>
        </p:spPr>
      </p:pic>
      <p:pic>
        <p:nvPicPr>
          <p:cNvPr id="30721" name="Рисунок 15" descr="IMG_020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929198"/>
            <a:ext cx="2714644" cy="1474143"/>
          </a:xfrm>
          <a:prstGeom prst="rect">
            <a:avLst/>
          </a:prstGeom>
          <a:noFill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642910" y="428604"/>
            <a:ext cx="7144905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2 станция «Птичья»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(отгадываем загадки про птиц и показываем картинки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 изображением птиц, получаем вторую букву «Р»)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785786" y="2357430"/>
            <a:ext cx="6034794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Разминка «Пройти через болото»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(ходьба по пенёчкам)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714348" y="4214818"/>
            <a:ext cx="6929486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3 Станция «Творческая»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(приклеиваем шаблоны листиков на ватман со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стволом дерева без листьев и получаем третью букву «И»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12334875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4 станция «Сказочная»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(называем название сказки, отрывок, из которой был зачитан, получаем букву «Р»)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31751" name="Рисунок 16" descr="IMG_02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2000264" cy="1261325"/>
          </a:xfrm>
          <a:prstGeom prst="rect">
            <a:avLst/>
          </a:prstGeom>
          <a:noFill/>
        </p:spPr>
      </p:pic>
      <p:pic>
        <p:nvPicPr>
          <p:cNvPr id="31750" name="Рисунок 17" descr="IMG_0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000109"/>
            <a:ext cx="2000264" cy="1410968"/>
          </a:xfrm>
          <a:prstGeom prst="rect">
            <a:avLst/>
          </a:prstGeom>
          <a:noFill/>
        </p:spPr>
      </p:pic>
      <p:pic>
        <p:nvPicPr>
          <p:cNvPr id="31749" name="Рисунок 18" descr="IMG_02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1988948" cy="1143008"/>
          </a:xfrm>
          <a:prstGeom prst="rect">
            <a:avLst/>
          </a:prstGeom>
          <a:noFill/>
        </p:spPr>
      </p:pic>
      <p:pic>
        <p:nvPicPr>
          <p:cNvPr id="31748" name="Рисунок 19" descr="IMG_02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3214686"/>
            <a:ext cx="2071702" cy="1154544"/>
          </a:xfrm>
          <a:prstGeom prst="rect">
            <a:avLst/>
          </a:prstGeom>
          <a:noFill/>
        </p:spPr>
      </p:pic>
      <p:pic>
        <p:nvPicPr>
          <p:cNvPr id="31747" name="Рисунок 22" descr="IMG_02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5072074"/>
            <a:ext cx="2143140" cy="1275656"/>
          </a:xfrm>
          <a:prstGeom prst="rect">
            <a:avLst/>
          </a:prstGeom>
          <a:noFill/>
        </p:spPr>
      </p:pic>
      <p:pic>
        <p:nvPicPr>
          <p:cNvPr id="31746" name="Рисунок 23" descr="IMG_02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00364" y="5072074"/>
            <a:ext cx="2071702" cy="1255907"/>
          </a:xfrm>
          <a:prstGeom prst="rect">
            <a:avLst/>
          </a:prstGeom>
          <a:noFill/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357158" y="2500306"/>
            <a:ext cx="8358246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5 станция «Показуха»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(под музыку один из участников показывает лесных жителей, а остальные участники должны угадать его)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85720" y="4429132"/>
            <a:ext cx="8252259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6 Станция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Экоград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(Игра «Поможем полянке»-собираем мусор на полянке,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получаем букву «Д»)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1363980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D:\142___10\IMG_023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5072074"/>
            <a:ext cx="2081217" cy="121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Рисунок 25" descr="IMG-20191025-WA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1519553" cy="1214446"/>
          </a:xfrm>
          <a:prstGeom prst="rect">
            <a:avLst/>
          </a:prstGeom>
          <a:noFill/>
        </p:spPr>
      </p:pic>
      <p:pic>
        <p:nvPicPr>
          <p:cNvPr id="33794" name="Рисунок 24" descr="IMG_02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14422"/>
            <a:ext cx="1519260" cy="1235538"/>
          </a:xfrm>
          <a:prstGeom prst="rect">
            <a:avLst/>
          </a:prstGeom>
          <a:noFill/>
        </p:spPr>
      </p:pic>
      <p:pic>
        <p:nvPicPr>
          <p:cNvPr id="33793" name="Рисунок 30" descr="IMG-20191025-WA00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928934"/>
            <a:ext cx="2159684" cy="1143008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57158" y="428604"/>
            <a:ext cx="8358246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7 Станция «Безопасность в природе»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(Игра «Если я приду в лесок»- отвечаем на вопросы и если поступаем хорошо- хлопаем в ладоши и говорим «да», а если плохо, то топаем и говорим «нет», получаем последнюю букву «А»)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57158" y="4214818"/>
            <a:ext cx="827374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Собираем ВОЛШЕБНОЕ СЛОВО, дети три раза произносят его и снимают заклятие с леса,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оживляют Старичка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Лесовичка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 Играем вместе со Старичком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Лесовичком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 игру «Листопад и он детей угощает яблоками»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2467759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>
                <a:solidFill>
                  <a:srgbClr val="111111"/>
                </a:solidFill>
                <a:latin typeface="+mn-lt"/>
                <a:ea typeface="Times New Roman" pitchFamily="18" charset="0"/>
                <a:cs typeface="Arial" pitchFamily="34" charset="0"/>
              </a:rPr>
              <a:t>Дети рассматриваю запрещающие знаки </a:t>
            </a:r>
            <a:r>
              <a:rPr lang="ru-RU" sz="1600" b="1" dirty="0" smtClean="0">
                <a:solidFill>
                  <a:srgbClr val="111111"/>
                </a:solidFill>
                <a:latin typeface="+mn-lt"/>
                <a:ea typeface="Times New Roman" pitchFamily="18" charset="0"/>
                <a:cs typeface="Arial" pitchFamily="34" charset="0"/>
              </a:rPr>
              <a:t>«Правила поведения в </a:t>
            </a:r>
            <a:r>
              <a:rPr lang="ru-RU" sz="1600" b="1" dirty="0" smtClean="0">
                <a:solidFill>
                  <a:srgbClr val="111111"/>
                </a:solidFill>
                <a:latin typeface="+mn-lt"/>
                <a:ea typeface="Times New Roman" pitchFamily="18" charset="0"/>
                <a:cs typeface="Arial" pitchFamily="34" charset="0"/>
              </a:rPr>
              <a:t>лесу»</a:t>
            </a:r>
            <a:endParaRPr lang="ru-RU" sz="1600" dirty="0" smtClean="0">
              <a:solidFill>
                <a:prstClr val="black"/>
              </a:solidFill>
              <a:latin typeface="+mn-lt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3802" name="Рисунок 26" descr="IMG-20191025-WA0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072074"/>
            <a:ext cx="1412270" cy="1090627"/>
          </a:xfrm>
          <a:prstGeom prst="rect">
            <a:avLst/>
          </a:prstGeom>
          <a:noFill/>
        </p:spPr>
      </p:pic>
      <p:pic>
        <p:nvPicPr>
          <p:cNvPr id="33801" name="Рисунок 27" descr="IMG-20191025-WA0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5072074"/>
            <a:ext cx="1571604" cy="1091247"/>
          </a:xfrm>
          <a:prstGeom prst="rect">
            <a:avLst/>
          </a:prstGeom>
          <a:noFill/>
        </p:spPr>
      </p:pic>
      <p:pic>
        <p:nvPicPr>
          <p:cNvPr id="33800" name="Рисунок 28" descr="IMG-20191025-WA00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5143512"/>
            <a:ext cx="1366746" cy="1000132"/>
          </a:xfrm>
          <a:prstGeom prst="rect">
            <a:avLst/>
          </a:prstGeom>
          <a:noFill/>
        </p:spPr>
      </p:pic>
      <p:pic>
        <p:nvPicPr>
          <p:cNvPr id="33799" name="Рисунок 29" descr="IMG-20191025-WA00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50" y="5065166"/>
            <a:ext cx="1428759" cy="1059703"/>
          </a:xfrm>
          <a:prstGeom prst="rect">
            <a:avLst/>
          </a:prstGeom>
          <a:noFill/>
        </p:spPr>
      </p:pic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44386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89154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2" descr="IMG-20191025-WA0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3362922" cy="2428891"/>
          </a:xfrm>
          <a:prstGeom prst="rect">
            <a:avLst/>
          </a:prstGeom>
          <a:noFill/>
        </p:spPr>
      </p:pic>
      <p:pic>
        <p:nvPicPr>
          <p:cNvPr id="32769" name="Рисунок 31" descr="IMG_20191025_1723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3377239" cy="2398376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57158" y="500042"/>
            <a:ext cx="8375754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Произносим волшебное заклинание, возвращаемся в детский сад, дети и родители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получают благодарности и грамоты за участие в конкурсе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571480"/>
            <a:ext cx="7715250" cy="5305792"/>
          </a:xfrm>
        </p:spPr>
        <p:txBody>
          <a:bodyPr rtlCol="0"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latin typeface="+mn-lt"/>
              </a:rPr>
              <a:t>Замечательный педагог В. А. Сухомлинский писал: </a:t>
            </a:r>
            <a:r>
              <a:rPr lang="ru-RU" sz="3200" b="1" i="1" dirty="0" smtClean="0">
                <a:latin typeface="+mn-lt"/>
              </a:rPr>
              <a:t>«Человек был и всегда остается сыном природы, и то,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природы с безграничным богатством явлений, с неисчерпаемой красотой. </a:t>
            </a:r>
            <a:br>
              <a:rPr lang="ru-RU" sz="3200" b="1" i="1" dirty="0" smtClean="0">
                <a:latin typeface="+mn-lt"/>
              </a:rPr>
            </a:br>
            <a:r>
              <a:rPr lang="ru-RU" sz="3200" b="1" i="1" dirty="0" smtClean="0">
                <a:latin typeface="+mn-lt"/>
              </a:rPr>
              <a:t>Здесь, в природе, вечный источник детского разума».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357166"/>
            <a:ext cx="8429684" cy="61436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Выводы.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 помощью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досугового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мероприятия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квест-игры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Путешествие в царство Старичка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Лесовичка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нам удалось: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Сформировать осознанно-правильное отношение к объектам и явлениям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природы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экологическое мышление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 детей появилось желание общаться 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природой и отражать своё впечатление через различные виды деятельности.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Также, хочется отметить, что выбранное нами экологическое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направление в работе с дошкольниками по формированию экологических представлений через познавательную и игровую деятельность, перспективная, наиважнейшая задача, и в процессе этой задачи, мы сможем воспитать экологически грамотного человека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На занятиях по познавательному развитию дети стали более внимательными. Они с интересом слушают рассказы о животных и растениях, задают много дополнительных вопросов. Научились логически мыслить, связно рассуждать, сравнивать, обобщать, выделять существенные признаки предметов и объектов природы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Появилось стремление к активной деятельности по охране окружающей среды в рамках детского сада, села. Полученными впечатлениями, знаниями, переживаниями, дети делятся со своими родителями и с другими детьми, вводят их в сюжеты своих игр. На основе сотрудничества мы добились доверительных взаимоотношений родителями, их заинтересованного, неравнодушного отношения к развитию и воспитанию детей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00034" y="500042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Кромсаем лёд, меняем рек теченье,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твердим о том, что дел невпроворот...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Но мы ещё придём просить прощенья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у этих рек, барханов и болот,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у самого гигантского восхода,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у самого мельчайшего малька...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Пока об этом думать неохота.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       Сейчас нам не до этого пока.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Аэродромы, пирсы и перроны,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леса без птиц и земли без воды...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Всё меньше - окружающей природы.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Всё больше - окружающей среды.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99792" y="620688"/>
            <a:ext cx="5976664" cy="5400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66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6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Спасибо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66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за внимание!</a:t>
            </a:r>
            <a:r>
              <a:rPr lang="ru-RU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j-ea"/>
                <a:cs typeface="+mj-cs"/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300783"/>
            <a:ext cx="428628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214810" y="4625515"/>
            <a:ext cx="421484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Цель: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- обобщение и углубление экологических знаний дошкольников, развитие разносторонних интеллектуальных и творческих способностей,  воспитание экологической культуры, гуманного отношения к окружающей среде и стремления проявлять заботу о сохранении природы.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- привлечение родителей к образовательному процессу.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pPr indent="361950"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      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создать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экологически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благоприятную среду на территории ДОУ для реализации приоритетного направления;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организовать практическую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природоохранную деятельность детей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развивать взаимопонимание и взаимопомощь между детьми, педагогами, родителями, потребность в постоянном саморазвитии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экологической культуры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воспитывать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 детей внимательное, разумное, бережное отношение к окружающей 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природе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75"/>
          </a:xfrm>
        </p:spPr>
        <p:txBody>
          <a:bodyPr rtlCol="0">
            <a:normAutofit fontScale="90000"/>
          </a:bodyPr>
          <a:lstStyle/>
          <a:p>
            <a:r>
              <a:rPr lang="ru-RU" sz="3600" b="1" dirty="0" smtClean="0"/>
              <a:t>1. Введение.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b="1" dirty="0" smtClean="0">
                <a:latin typeface="+mn-lt"/>
              </a:rPr>
              <a:t>Экология – это наука</a:t>
            </a:r>
            <a:r>
              <a:rPr lang="ru-RU" sz="2800" dirty="0" smtClean="0">
                <a:latin typeface="+mn-lt"/>
              </a:rPr>
              <a:t>, которая учит нас бережно относиться к окружающему миру, к Земле. Мир разноцветный, яркий. </a:t>
            </a:r>
            <a:r>
              <a:rPr lang="ru-RU" sz="2800" i="1" dirty="0" smtClean="0">
                <a:latin typeface="+mn-lt"/>
              </a:rPr>
              <a:t>«Мир вокруг нас, Земля – это наш Зеленый дом»</a:t>
            </a:r>
            <a:r>
              <a:rPr lang="ru-RU" sz="2800" dirty="0" smtClean="0">
                <a:latin typeface="+mn-lt"/>
              </a:rPr>
              <a:t>. Моря и реки, леса и горы, деревни и города…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Чтобы мир явился нашим детям красивым и одухотворенным, чтобы представления о нем были иные мы, взрослые, должны помочь им в этом.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Реки, луга, степи с разнообразием растений и животных – богатство нашего Донского края. Его надо беречь. О родной природе, о ее богатствах нужно воспитывать в детях заботу.</a:t>
            </a:r>
            <a:br>
              <a:rPr lang="ru-RU" sz="2800" dirty="0" smtClean="0">
                <a:latin typeface="+mn-lt"/>
              </a:rPr>
            </a:br>
            <a:r>
              <a:rPr lang="ru-RU" sz="3100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+mn-lt"/>
              </a:rPr>
            </a:br>
            <a:endParaRPr lang="ru-RU" sz="31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396"/>
          </a:xfrm>
        </p:spPr>
        <p:txBody>
          <a:bodyPr/>
          <a:lstStyle/>
          <a:p>
            <a:pPr marL="84138" indent="717550" algn="l"/>
            <a:r>
              <a:rPr lang="ru-RU" sz="2000" dirty="0" smtClean="0">
                <a:latin typeface="+mn-lt"/>
              </a:rPr>
              <a:t/>
            </a:r>
            <a:br>
              <a:rPr lang="ru-RU" sz="20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 «Прежде чем давать ребёнку знания, надо научить думать, воспринимать, наблюдать» В.Сухомлинский.  Любовь к природе, сознательное, бережное и заинтересованное отношение к ней каждого человека должны воспитываться с раннего детства в семье и дошкольных учреждениях.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Экологическое воспитание дошкольников осуществляется в ДОУ через весь педагогический процесс – в повседневной жизни и на занятиях.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«Природа есть один из могущественнейших агентов в воспитании человека, - писал К.Д.Ушинский, - и самое тщательное воспитание без участия этого агента всегда будет отзываться сухостью, односторонностью, неприятной искусственностью…».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Систематическое ознакомление с объектами и явлениями природы развивает у детей наблюдательность и внимание, интерес и любознательность. Умение наблюдать – важное качество.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Красота родной природы рождает патриотизм, любовь к Родине, привязанность к тому месту, где живёшь. Величайшие писатели, поэты, художники, композиторы, учёные создали свои бессмертные произведения под влиянием родной природы.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Использование природных факторов - солнца, воздуха и вода –способствуют закаливанию детского организма.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429264"/>
          </a:xfr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    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600" dirty="0"/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714348" y="714356"/>
            <a:ext cx="771527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Значимость: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Участие деток ясельной группы и их родителей в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конкурсе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Муниципальный конкурс методических материалов социально-экологической направленности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  является уникальной возможностью для детей проявить себя, принести пользу окружающей 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природе родного края, сохраняя красоту и чистоту природы и родители им в этом помогут.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Новизна: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Досуговое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мероприятие «Путешествие в царство 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Старичка-Лесовичка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 проходит с использованием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квест-игры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Квест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этосистема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приключенческой  командной игры, в которой все участники  будут  находиться  в гуще экологических приключенческих событий   и, каждый  ребенок  будет осознавать,  что   именно от него, от его знаний, действий зависит успех команды!  Такую деятельную экологическую игру  мы и провели совместно   с родителями и детьми!                                                                                      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786346"/>
          </a:xfrm>
        </p:spPr>
        <p:txBody>
          <a:bodyPr/>
          <a:lstStyle/>
          <a:p>
            <a:pPr algn="l"/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dirty="0" smtClean="0">
                <a:latin typeface="+mn-lt"/>
              </a:rPr>
              <a:t> </a:t>
            </a:r>
            <a:br>
              <a:rPr lang="ru-RU" sz="2000" dirty="0" smtClean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596" y="285729"/>
            <a:ext cx="8143932" cy="627864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Квест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– игра «Путешествие в царство Старичка –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Лесовичка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Образовательная область: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познавательное развитие.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Интеграция образовательных областей: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познавательное развитие, речевое развитие, социально- коммуникативное развитие, физическое развитие, художественно- эстетическое развитие.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Возраст детей: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3- 4 года.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Цель: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создание условий для воспитания у детей позитивного эмоционально- ценностного отношения к окружающему миру, воспитание экологической и духовно- нравственной культуры, вовлечение детей и родителей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образовательно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воспитательный процесс посредством игры.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Задачи: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образовательные: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закрепление знаний детей о растительном и животном мире, умение узнавать и верно показывать, уметь ориентироваться на</a:t>
            </a:r>
            <a:r>
              <a:rPr lang="ru-RU" sz="16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ерритории спортивной площадки детского сада, называть диких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животных,насекомых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, умение называть правила поведения в природе;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 развивающие: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развитие у детей наблюдательности, логического мышления. 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Продолжать расширять и обогащать словарный запас детей. Тренировать умение отгадывать загадки и отвечать на вопросы воспитателя. Развивать слуховое и зрительное внимание. Учить находить предметы по описанию;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 воспитательные: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 воспитывать интерес к занятиям через игровую деятельность, желание помогать окружающим, воспитывать экологически целесообразное поведение, как показатель духовного развития личности; необходимость сознательного отношения к окружающему миру;  развивать умение взаимодействовать со сверстниками: умение договариваться, слаженно работать.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8596" y="714356"/>
            <a:ext cx="8001056" cy="424731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Предварительная работа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 Рассматривание иллюстраций с изображением леса,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картинок с животными и насекомыми. Игры с разрезными картинками.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Ди-дактическая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игра «С какого дерева листочек». Отгадывание загадок.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Повто-рение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упражнения «Пройди через болото». Показ картинок 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правиламиповедения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в лесу.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Оборудование: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Карта с изображением цветика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семицветика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стрелки разных расцветок, лепестки «цветика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семицветика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», 7 конвертов с заданиями, мусорные пакеты, влажные салфетки, ватман с изображением дерева, клей, шаблоны листочков, фонограмма музыкальных  произведений.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Действующие лица: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Взрослые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Старичок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Лесовичок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(родитель)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Ведущая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Игроки: Дети и их родители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786" y="428604"/>
            <a:ext cx="72634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Сбор детей, воспитателей и родителей  на спортивной площадке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детского сада, чтение письма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8" name="Рисунок 7" descr="D:\142___10\IMG_01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35719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142___10\IMG_01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347901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5120</TotalTime>
  <Words>497</Words>
  <Application>Microsoft Office PowerPoint</Application>
  <PresentationFormat>Экран (4:3)</PresentationFormat>
  <Paragraphs>99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 Цель:  - обобщение и углубление экологических знаний дошкольников, развитие разносторонних интеллектуальных и творческих способностей,  воспитание экологической культуры, гуманного отношения к окружающей среде и стремления проявлять заботу о сохранении природы. - привлечение родителей к образовательному процессу.  </vt:lpstr>
      <vt:lpstr>          </vt:lpstr>
      <vt:lpstr>1. Введение. Экология – это наука, которая учит нас бережно относиться к окружающему миру, к Земле. Мир разноцветный, яркий. «Мир вокруг нас, Земля – это наш Зеленый дом». Моря и реки, леса и горы, деревни и города… Чтобы мир явился нашим детям красивым и одухотворенным, чтобы представления о нем были иные мы, взрослые, должны помочь им в этом. Реки, луга, степи с разнообразием растений и животных – богатство нашего Донского края. Его надо беречь. О родной природе, о ее богатствах нужно воспитывать в детях заботу.  </vt:lpstr>
      <vt:lpstr>    </vt:lpstr>
      <vt:lpstr>              </vt:lpstr>
      <vt:lpstr>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Замечательный педагог В. А. Сухомлинский писал: «Человек был и всегда остается сыном природы, и то, что роднит его с природой, должно использоваться для его приобщения к природе, к богатствам духовной культуры. Мир, окружающий ребенка, это, прежде всего, мир  природы с безграничным богатством явлений, с неисчерпаемой красотой.  Здесь, в природе, вечный источник детского разума».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159</cp:revision>
  <dcterms:created xsi:type="dcterms:W3CDTF">2013-08-23T08:38:35Z</dcterms:created>
  <dcterms:modified xsi:type="dcterms:W3CDTF">2019-11-06T16:15:34Z</dcterms:modified>
</cp:coreProperties>
</file>