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220C6-F030-4509-A568-88A94E7C7B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0C6A996-D021-4B8A-9D18-A2D8E9C20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Общая жесткость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воды</a:t>
          </a:r>
        </a:p>
      </dgm:t>
    </dgm:pt>
    <dgm:pt modelId="{BD8A0369-939E-4BCA-AEFB-72FD07CA977E}" type="parTrans" cxnId="{E7EFBFFF-CF8C-4045-907C-1BD585E06DBF}">
      <dgm:prSet/>
      <dgm:spPr/>
    </dgm:pt>
    <dgm:pt modelId="{210CF9EC-4496-414D-B246-C7CAF24E6E99}" type="sibTrans" cxnId="{E7EFBFFF-CF8C-4045-907C-1BD585E06DBF}">
      <dgm:prSet/>
      <dgm:spPr/>
    </dgm:pt>
    <dgm:pt modelId="{376704DB-71C8-4318-B19B-B409A98ABF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Карбонатная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(временная)</a:t>
          </a:r>
        </a:p>
      </dgm:t>
    </dgm:pt>
    <dgm:pt modelId="{0C562AF5-E156-4D24-B54B-EBDF1B78A160}" type="parTrans" cxnId="{F32BC4F8-4F1C-4BFB-8078-9E04B934249E}">
      <dgm:prSet/>
      <dgm:spPr/>
    </dgm:pt>
    <dgm:pt modelId="{B0A7008C-6A77-4965-945A-857161658925}" type="sibTrans" cxnId="{F32BC4F8-4F1C-4BFB-8078-9E04B934249E}">
      <dgm:prSet/>
      <dgm:spPr/>
    </dgm:pt>
    <dgm:pt modelId="{1733255E-D165-40D8-9F23-79A54E508B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Са(НСО</a:t>
          </a:r>
          <a:r>
            <a:rPr kumimoji="0" lang="ru-RU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</a:t>
          </a: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r>
            <a:rPr kumimoji="0" lang="ru-RU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Mg</a:t>
          </a: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(НСО3)2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26CCA2EF-DD01-42A7-ADC9-8435BBE1D33C}" type="parTrans" cxnId="{6E97936B-0673-43FB-9162-ADB39078060B}">
      <dgm:prSet/>
      <dgm:spPr/>
    </dgm:pt>
    <dgm:pt modelId="{8311C6BA-9AA2-4ADF-86C6-94EA6534BD09}" type="sibTrans" cxnId="{6E97936B-0673-43FB-9162-ADB39078060B}">
      <dgm:prSet/>
      <dgm:spPr/>
    </dgm:pt>
    <dgm:pt modelId="{6922C473-2122-4375-A66F-3AA37FF369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Некарбонатная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(постоянная)</a:t>
          </a:r>
        </a:p>
      </dgm:t>
    </dgm:pt>
    <dgm:pt modelId="{74D300F1-809A-445A-A3ED-EC02F0AF9FD2}" type="parTrans" cxnId="{DE48A321-CAA1-499B-9890-F086479E4885}">
      <dgm:prSet/>
      <dgm:spPr/>
    </dgm:pt>
    <dgm:pt modelId="{426F247F-28C0-4287-9D25-608BCCFC9B6F}" type="sibTrans" cxnId="{DE48A321-CAA1-499B-9890-F086479E4885}">
      <dgm:prSet/>
      <dgm:spPr/>
    </dgm:pt>
    <dgm:pt modelId="{28B47DE9-C2BB-4CBB-B223-3C84CED20E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MgSO</a:t>
          </a:r>
          <a:r>
            <a:rPr kumimoji="0" lang="en-US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CaSO</a:t>
          </a:r>
          <a:r>
            <a:rPr kumimoji="0" lang="en-US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MgCl</a:t>
          </a:r>
          <a:r>
            <a:rPr kumimoji="0" lang="en-US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en-US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CaCl</a:t>
          </a:r>
          <a:r>
            <a:rPr kumimoji="0" lang="en-US" altLang="ru-RU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05C7C6A-864B-4353-B071-58B2FDF8F96B}" type="parTrans" cxnId="{F8E1DE93-EDA4-4C26-9CB0-F29BDB056D54}">
      <dgm:prSet/>
      <dgm:spPr/>
    </dgm:pt>
    <dgm:pt modelId="{3F16012D-F4E4-40F9-AA70-FB2717515228}" type="sibTrans" cxnId="{F8E1DE93-EDA4-4C26-9CB0-F29BDB056D54}">
      <dgm:prSet/>
      <dgm:spPr/>
    </dgm:pt>
    <dgm:pt modelId="{93FF07D2-E770-45B0-A983-8E9F50CC6383}" type="pres">
      <dgm:prSet presAssocID="{4BB220C6-F030-4509-A568-88A94E7C7B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E6622-D1CB-4F84-8BAB-1E007FEF6065}" type="pres">
      <dgm:prSet presAssocID="{B0C6A996-D021-4B8A-9D18-A2D8E9C20A81}" presName="hierRoot1" presStyleCnt="0">
        <dgm:presLayoutVars>
          <dgm:hierBranch/>
        </dgm:presLayoutVars>
      </dgm:prSet>
      <dgm:spPr/>
    </dgm:pt>
    <dgm:pt modelId="{11A165DC-F832-4793-9C91-BA9033EBD04E}" type="pres">
      <dgm:prSet presAssocID="{B0C6A996-D021-4B8A-9D18-A2D8E9C20A81}" presName="rootComposite1" presStyleCnt="0"/>
      <dgm:spPr/>
    </dgm:pt>
    <dgm:pt modelId="{2C80A986-4A3D-4D07-92CD-0AD73AEA3559}" type="pres">
      <dgm:prSet presAssocID="{B0C6A996-D021-4B8A-9D18-A2D8E9C20A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5075A-19B5-4B17-A248-4D87F68DCD29}" type="pres">
      <dgm:prSet presAssocID="{B0C6A996-D021-4B8A-9D18-A2D8E9C20A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303C045-EC8A-4681-A605-751546C19BC3}" type="pres">
      <dgm:prSet presAssocID="{B0C6A996-D021-4B8A-9D18-A2D8E9C20A81}" presName="hierChild2" presStyleCnt="0"/>
      <dgm:spPr/>
    </dgm:pt>
    <dgm:pt modelId="{D3F407B7-3E00-4A14-9C8F-98EE5FB36378}" type="pres">
      <dgm:prSet presAssocID="{0C562AF5-E156-4D24-B54B-EBDF1B78A160}" presName="Name35" presStyleLbl="parChTrans1D2" presStyleIdx="0" presStyleCnt="2"/>
      <dgm:spPr/>
    </dgm:pt>
    <dgm:pt modelId="{043092FB-4FD2-4C56-AA5B-06B5F30689DA}" type="pres">
      <dgm:prSet presAssocID="{376704DB-71C8-4318-B19B-B409A98ABF46}" presName="hierRoot2" presStyleCnt="0">
        <dgm:presLayoutVars>
          <dgm:hierBranch/>
        </dgm:presLayoutVars>
      </dgm:prSet>
      <dgm:spPr/>
    </dgm:pt>
    <dgm:pt modelId="{86CA9FF0-D457-46C4-9372-6AB5037B0287}" type="pres">
      <dgm:prSet presAssocID="{376704DB-71C8-4318-B19B-B409A98ABF46}" presName="rootComposite" presStyleCnt="0"/>
      <dgm:spPr/>
    </dgm:pt>
    <dgm:pt modelId="{5F951002-8892-425A-BF1C-FE41643E72BF}" type="pres">
      <dgm:prSet presAssocID="{376704DB-71C8-4318-B19B-B409A98ABF4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1440A-1CCA-470F-AF8A-A6F46EEDC4F1}" type="pres">
      <dgm:prSet presAssocID="{376704DB-71C8-4318-B19B-B409A98ABF46}" presName="rootConnector" presStyleLbl="node2" presStyleIdx="0" presStyleCnt="2"/>
      <dgm:spPr/>
      <dgm:t>
        <a:bodyPr/>
        <a:lstStyle/>
        <a:p>
          <a:endParaRPr lang="ru-RU"/>
        </a:p>
      </dgm:t>
    </dgm:pt>
    <dgm:pt modelId="{2D2E6814-0B6F-498A-A8E9-6720469C741D}" type="pres">
      <dgm:prSet presAssocID="{376704DB-71C8-4318-B19B-B409A98ABF46}" presName="hierChild4" presStyleCnt="0"/>
      <dgm:spPr/>
    </dgm:pt>
    <dgm:pt modelId="{AB12122A-9690-4FDE-B270-F1EDC38BBA18}" type="pres">
      <dgm:prSet presAssocID="{26CCA2EF-DD01-42A7-ADC9-8435BBE1D33C}" presName="Name35" presStyleLbl="parChTrans1D3" presStyleIdx="0" presStyleCnt="2"/>
      <dgm:spPr/>
    </dgm:pt>
    <dgm:pt modelId="{54B5CB30-670E-4494-BF63-84C9AC4C8EF0}" type="pres">
      <dgm:prSet presAssocID="{1733255E-D165-40D8-9F23-79A54E508BB9}" presName="hierRoot2" presStyleCnt="0">
        <dgm:presLayoutVars>
          <dgm:hierBranch val="r"/>
        </dgm:presLayoutVars>
      </dgm:prSet>
      <dgm:spPr/>
    </dgm:pt>
    <dgm:pt modelId="{79916C62-9A87-4232-8C3B-C119EA12FFBC}" type="pres">
      <dgm:prSet presAssocID="{1733255E-D165-40D8-9F23-79A54E508BB9}" presName="rootComposite" presStyleCnt="0"/>
      <dgm:spPr/>
    </dgm:pt>
    <dgm:pt modelId="{09B6C492-2620-4F0A-AB92-42BCB063D009}" type="pres">
      <dgm:prSet presAssocID="{1733255E-D165-40D8-9F23-79A54E508BB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0CDC1-14BF-48F1-9ABD-7B098355EE2F}" type="pres">
      <dgm:prSet presAssocID="{1733255E-D165-40D8-9F23-79A54E508BB9}" presName="rootConnector" presStyleLbl="node3" presStyleIdx="0" presStyleCnt="2"/>
      <dgm:spPr/>
      <dgm:t>
        <a:bodyPr/>
        <a:lstStyle/>
        <a:p>
          <a:endParaRPr lang="ru-RU"/>
        </a:p>
      </dgm:t>
    </dgm:pt>
    <dgm:pt modelId="{E3EDA4AB-B27C-4E2C-95F3-55B6B8C093B8}" type="pres">
      <dgm:prSet presAssocID="{1733255E-D165-40D8-9F23-79A54E508BB9}" presName="hierChild4" presStyleCnt="0"/>
      <dgm:spPr/>
    </dgm:pt>
    <dgm:pt modelId="{9D5D23C1-E67C-484C-A630-80DA58F04F50}" type="pres">
      <dgm:prSet presAssocID="{1733255E-D165-40D8-9F23-79A54E508BB9}" presName="hierChild5" presStyleCnt="0"/>
      <dgm:spPr/>
    </dgm:pt>
    <dgm:pt modelId="{70B34C4C-DF01-4D2A-B8A6-49CB2954ACD8}" type="pres">
      <dgm:prSet presAssocID="{376704DB-71C8-4318-B19B-B409A98ABF46}" presName="hierChild5" presStyleCnt="0"/>
      <dgm:spPr/>
    </dgm:pt>
    <dgm:pt modelId="{B900B8DB-B20A-4FE2-A621-CEB7BBA55ADB}" type="pres">
      <dgm:prSet presAssocID="{74D300F1-809A-445A-A3ED-EC02F0AF9FD2}" presName="Name35" presStyleLbl="parChTrans1D2" presStyleIdx="1" presStyleCnt="2"/>
      <dgm:spPr/>
    </dgm:pt>
    <dgm:pt modelId="{352642F8-679D-4670-81E2-3076D5149307}" type="pres">
      <dgm:prSet presAssocID="{6922C473-2122-4375-A66F-3AA37FF36905}" presName="hierRoot2" presStyleCnt="0">
        <dgm:presLayoutVars>
          <dgm:hierBranch/>
        </dgm:presLayoutVars>
      </dgm:prSet>
      <dgm:spPr/>
    </dgm:pt>
    <dgm:pt modelId="{F778CF86-B894-441E-B8CB-CDCD54FCE549}" type="pres">
      <dgm:prSet presAssocID="{6922C473-2122-4375-A66F-3AA37FF36905}" presName="rootComposite" presStyleCnt="0"/>
      <dgm:spPr/>
    </dgm:pt>
    <dgm:pt modelId="{09747192-1A85-4BF4-B08D-8805852AE39B}" type="pres">
      <dgm:prSet presAssocID="{6922C473-2122-4375-A66F-3AA37FF369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651264-C415-438D-8E47-751D8F597729}" type="pres">
      <dgm:prSet presAssocID="{6922C473-2122-4375-A66F-3AA37FF369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3E654814-B5B5-48E2-9B15-5E2F4040F251}" type="pres">
      <dgm:prSet presAssocID="{6922C473-2122-4375-A66F-3AA37FF36905}" presName="hierChild4" presStyleCnt="0"/>
      <dgm:spPr/>
    </dgm:pt>
    <dgm:pt modelId="{7EE52AA3-8C74-4342-807B-EB1918E1D2EA}" type="pres">
      <dgm:prSet presAssocID="{905C7C6A-864B-4353-B071-58B2FDF8F96B}" presName="Name35" presStyleLbl="parChTrans1D3" presStyleIdx="1" presStyleCnt="2"/>
      <dgm:spPr/>
    </dgm:pt>
    <dgm:pt modelId="{40BDC646-60F9-4B3A-852C-C491E99A8E90}" type="pres">
      <dgm:prSet presAssocID="{28B47DE9-C2BB-4CBB-B223-3C84CED20EDE}" presName="hierRoot2" presStyleCnt="0">
        <dgm:presLayoutVars>
          <dgm:hierBranch val="r"/>
        </dgm:presLayoutVars>
      </dgm:prSet>
      <dgm:spPr/>
    </dgm:pt>
    <dgm:pt modelId="{F3C61741-9ECE-44F7-8ED8-4D5D23A818DC}" type="pres">
      <dgm:prSet presAssocID="{28B47DE9-C2BB-4CBB-B223-3C84CED20EDE}" presName="rootComposite" presStyleCnt="0"/>
      <dgm:spPr/>
    </dgm:pt>
    <dgm:pt modelId="{49CD8483-A995-4CA5-89CC-98464EBC3EEF}" type="pres">
      <dgm:prSet presAssocID="{28B47DE9-C2BB-4CBB-B223-3C84CED20ED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134BBC-5C47-48DC-85BB-2A7F85BB8356}" type="pres">
      <dgm:prSet presAssocID="{28B47DE9-C2BB-4CBB-B223-3C84CED20EDE}" presName="rootConnector" presStyleLbl="node3" presStyleIdx="1" presStyleCnt="2"/>
      <dgm:spPr/>
      <dgm:t>
        <a:bodyPr/>
        <a:lstStyle/>
        <a:p>
          <a:endParaRPr lang="ru-RU"/>
        </a:p>
      </dgm:t>
    </dgm:pt>
    <dgm:pt modelId="{30A65B9A-83EE-47D8-B68C-7BECE93F0123}" type="pres">
      <dgm:prSet presAssocID="{28B47DE9-C2BB-4CBB-B223-3C84CED20EDE}" presName="hierChild4" presStyleCnt="0"/>
      <dgm:spPr/>
    </dgm:pt>
    <dgm:pt modelId="{A24E5C12-D43A-44B7-B653-1DFBEDA333C0}" type="pres">
      <dgm:prSet presAssocID="{28B47DE9-C2BB-4CBB-B223-3C84CED20EDE}" presName="hierChild5" presStyleCnt="0"/>
      <dgm:spPr/>
    </dgm:pt>
    <dgm:pt modelId="{7A418C2F-5749-400E-814A-40911676381B}" type="pres">
      <dgm:prSet presAssocID="{6922C473-2122-4375-A66F-3AA37FF36905}" presName="hierChild5" presStyleCnt="0"/>
      <dgm:spPr/>
    </dgm:pt>
    <dgm:pt modelId="{B76DD830-3EAE-4C6E-B4B6-8FA758EFD304}" type="pres">
      <dgm:prSet presAssocID="{B0C6A996-D021-4B8A-9D18-A2D8E9C20A81}" presName="hierChild3" presStyleCnt="0"/>
      <dgm:spPr/>
    </dgm:pt>
  </dgm:ptLst>
  <dgm:cxnLst>
    <dgm:cxn modelId="{A530C7C6-0172-43FC-8D65-EE0ADB384E7B}" type="presOf" srcId="{4BB220C6-F030-4509-A568-88A94E7C7B40}" destId="{93FF07D2-E770-45B0-A983-8E9F50CC6383}" srcOrd="0" destOrd="0" presId="urn:microsoft.com/office/officeart/2005/8/layout/orgChart1"/>
    <dgm:cxn modelId="{DFC94D7A-DE34-46A6-850E-530932AA957B}" type="presOf" srcId="{28B47DE9-C2BB-4CBB-B223-3C84CED20EDE}" destId="{E6134BBC-5C47-48DC-85BB-2A7F85BB8356}" srcOrd="1" destOrd="0" presId="urn:microsoft.com/office/officeart/2005/8/layout/orgChart1"/>
    <dgm:cxn modelId="{21EF4148-EF11-44B5-A342-153E2160D3E3}" type="presOf" srcId="{74D300F1-809A-445A-A3ED-EC02F0AF9FD2}" destId="{B900B8DB-B20A-4FE2-A621-CEB7BBA55ADB}" srcOrd="0" destOrd="0" presId="urn:microsoft.com/office/officeart/2005/8/layout/orgChart1"/>
    <dgm:cxn modelId="{F8E1DE93-EDA4-4C26-9CB0-F29BDB056D54}" srcId="{6922C473-2122-4375-A66F-3AA37FF36905}" destId="{28B47DE9-C2BB-4CBB-B223-3C84CED20EDE}" srcOrd="0" destOrd="0" parTransId="{905C7C6A-864B-4353-B071-58B2FDF8F96B}" sibTransId="{3F16012D-F4E4-40F9-AA70-FB2717515228}"/>
    <dgm:cxn modelId="{1FD5898F-4DA9-4B7B-B358-2A1A58992F00}" type="presOf" srcId="{B0C6A996-D021-4B8A-9D18-A2D8E9C20A81}" destId="{2C80A986-4A3D-4D07-92CD-0AD73AEA3559}" srcOrd="0" destOrd="0" presId="urn:microsoft.com/office/officeart/2005/8/layout/orgChart1"/>
    <dgm:cxn modelId="{F32BC4F8-4F1C-4BFB-8078-9E04B934249E}" srcId="{B0C6A996-D021-4B8A-9D18-A2D8E9C20A81}" destId="{376704DB-71C8-4318-B19B-B409A98ABF46}" srcOrd="0" destOrd="0" parTransId="{0C562AF5-E156-4D24-B54B-EBDF1B78A160}" sibTransId="{B0A7008C-6A77-4965-945A-857161658925}"/>
    <dgm:cxn modelId="{F1375318-9BC1-4ADD-A542-C73C65C61A63}" type="presOf" srcId="{6922C473-2122-4375-A66F-3AA37FF36905}" destId="{AD651264-C415-438D-8E47-751D8F597729}" srcOrd="1" destOrd="0" presId="urn:microsoft.com/office/officeart/2005/8/layout/orgChart1"/>
    <dgm:cxn modelId="{153C3BF6-2D23-441A-A355-6D79CB8F389C}" type="presOf" srcId="{376704DB-71C8-4318-B19B-B409A98ABF46}" destId="{5F951002-8892-425A-BF1C-FE41643E72BF}" srcOrd="0" destOrd="0" presId="urn:microsoft.com/office/officeart/2005/8/layout/orgChart1"/>
    <dgm:cxn modelId="{E7EFBFFF-CF8C-4045-907C-1BD585E06DBF}" srcId="{4BB220C6-F030-4509-A568-88A94E7C7B40}" destId="{B0C6A996-D021-4B8A-9D18-A2D8E9C20A81}" srcOrd="0" destOrd="0" parTransId="{BD8A0369-939E-4BCA-AEFB-72FD07CA977E}" sibTransId="{210CF9EC-4496-414D-B246-C7CAF24E6E99}"/>
    <dgm:cxn modelId="{F89A76FD-F14F-47FC-94EB-682F88AE8FE5}" type="presOf" srcId="{1733255E-D165-40D8-9F23-79A54E508BB9}" destId="{6030CDC1-14BF-48F1-9ABD-7B098355EE2F}" srcOrd="1" destOrd="0" presId="urn:microsoft.com/office/officeart/2005/8/layout/orgChart1"/>
    <dgm:cxn modelId="{E5AAE85D-8AB2-420F-A9EF-648265798F9A}" type="presOf" srcId="{376704DB-71C8-4318-B19B-B409A98ABF46}" destId="{CBC1440A-1CCA-470F-AF8A-A6F46EEDC4F1}" srcOrd="1" destOrd="0" presId="urn:microsoft.com/office/officeart/2005/8/layout/orgChart1"/>
    <dgm:cxn modelId="{6E97936B-0673-43FB-9162-ADB39078060B}" srcId="{376704DB-71C8-4318-B19B-B409A98ABF46}" destId="{1733255E-D165-40D8-9F23-79A54E508BB9}" srcOrd="0" destOrd="0" parTransId="{26CCA2EF-DD01-42A7-ADC9-8435BBE1D33C}" sibTransId="{8311C6BA-9AA2-4ADF-86C6-94EA6534BD09}"/>
    <dgm:cxn modelId="{DE48A321-CAA1-499B-9890-F086479E4885}" srcId="{B0C6A996-D021-4B8A-9D18-A2D8E9C20A81}" destId="{6922C473-2122-4375-A66F-3AA37FF36905}" srcOrd="1" destOrd="0" parTransId="{74D300F1-809A-445A-A3ED-EC02F0AF9FD2}" sibTransId="{426F247F-28C0-4287-9D25-608BCCFC9B6F}"/>
    <dgm:cxn modelId="{217EEA5A-BF73-45B8-9B71-6BFA6D54848A}" type="presOf" srcId="{0C562AF5-E156-4D24-B54B-EBDF1B78A160}" destId="{D3F407B7-3E00-4A14-9C8F-98EE5FB36378}" srcOrd="0" destOrd="0" presId="urn:microsoft.com/office/officeart/2005/8/layout/orgChart1"/>
    <dgm:cxn modelId="{F82C8BF4-F6FD-4EEB-94BC-4CBFFD678F09}" type="presOf" srcId="{905C7C6A-864B-4353-B071-58B2FDF8F96B}" destId="{7EE52AA3-8C74-4342-807B-EB1918E1D2EA}" srcOrd="0" destOrd="0" presId="urn:microsoft.com/office/officeart/2005/8/layout/orgChart1"/>
    <dgm:cxn modelId="{8DC2B16D-A142-4844-B3CA-56E370C1737C}" type="presOf" srcId="{B0C6A996-D021-4B8A-9D18-A2D8E9C20A81}" destId="{B7C5075A-19B5-4B17-A248-4D87F68DCD29}" srcOrd="1" destOrd="0" presId="urn:microsoft.com/office/officeart/2005/8/layout/orgChart1"/>
    <dgm:cxn modelId="{E1F654B2-2E6E-4E3E-870D-FDC1933A4F5A}" type="presOf" srcId="{1733255E-D165-40D8-9F23-79A54E508BB9}" destId="{09B6C492-2620-4F0A-AB92-42BCB063D009}" srcOrd="0" destOrd="0" presId="urn:microsoft.com/office/officeart/2005/8/layout/orgChart1"/>
    <dgm:cxn modelId="{BC685F79-BE89-4768-9C10-F0F34619015D}" type="presOf" srcId="{28B47DE9-C2BB-4CBB-B223-3C84CED20EDE}" destId="{49CD8483-A995-4CA5-89CC-98464EBC3EEF}" srcOrd="0" destOrd="0" presId="urn:microsoft.com/office/officeart/2005/8/layout/orgChart1"/>
    <dgm:cxn modelId="{AD2A6FA9-54B5-469E-B5C6-DE9FF2A62753}" type="presOf" srcId="{26CCA2EF-DD01-42A7-ADC9-8435BBE1D33C}" destId="{AB12122A-9690-4FDE-B270-F1EDC38BBA18}" srcOrd="0" destOrd="0" presId="urn:microsoft.com/office/officeart/2005/8/layout/orgChart1"/>
    <dgm:cxn modelId="{04F95C0F-4B37-485B-9745-890C2F0BE78F}" type="presOf" srcId="{6922C473-2122-4375-A66F-3AA37FF36905}" destId="{09747192-1A85-4BF4-B08D-8805852AE39B}" srcOrd="0" destOrd="0" presId="urn:microsoft.com/office/officeart/2005/8/layout/orgChart1"/>
    <dgm:cxn modelId="{1E8DE5D3-616A-4735-A2EF-65A80E55B3E3}" type="presParOf" srcId="{93FF07D2-E770-45B0-A983-8E9F50CC6383}" destId="{27AE6622-D1CB-4F84-8BAB-1E007FEF6065}" srcOrd="0" destOrd="0" presId="urn:microsoft.com/office/officeart/2005/8/layout/orgChart1"/>
    <dgm:cxn modelId="{74E4E645-A9AA-488F-A41C-0C5456B62674}" type="presParOf" srcId="{27AE6622-D1CB-4F84-8BAB-1E007FEF6065}" destId="{11A165DC-F832-4793-9C91-BA9033EBD04E}" srcOrd="0" destOrd="0" presId="urn:microsoft.com/office/officeart/2005/8/layout/orgChart1"/>
    <dgm:cxn modelId="{517CCDF9-3BD8-4C7B-81C1-7F46F42C767A}" type="presParOf" srcId="{11A165DC-F832-4793-9C91-BA9033EBD04E}" destId="{2C80A986-4A3D-4D07-92CD-0AD73AEA3559}" srcOrd="0" destOrd="0" presId="urn:microsoft.com/office/officeart/2005/8/layout/orgChart1"/>
    <dgm:cxn modelId="{7B263EF0-D0C8-426C-9CD3-7FBCF136211F}" type="presParOf" srcId="{11A165DC-F832-4793-9C91-BA9033EBD04E}" destId="{B7C5075A-19B5-4B17-A248-4D87F68DCD29}" srcOrd="1" destOrd="0" presId="urn:microsoft.com/office/officeart/2005/8/layout/orgChart1"/>
    <dgm:cxn modelId="{35CBE372-27D8-47DD-AF3E-901A2B01C36D}" type="presParOf" srcId="{27AE6622-D1CB-4F84-8BAB-1E007FEF6065}" destId="{7303C045-EC8A-4681-A605-751546C19BC3}" srcOrd="1" destOrd="0" presId="urn:microsoft.com/office/officeart/2005/8/layout/orgChart1"/>
    <dgm:cxn modelId="{4F338E32-E1E4-4333-9A16-FBCEE6C72E55}" type="presParOf" srcId="{7303C045-EC8A-4681-A605-751546C19BC3}" destId="{D3F407B7-3E00-4A14-9C8F-98EE5FB36378}" srcOrd="0" destOrd="0" presId="urn:microsoft.com/office/officeart/2005/8/layout/orgChart1"/>
    <dgm:cxn modelId="{D89CA9C7-F501-48F8-8A81-4321A82F4D19}" type="presParOf" srcId="{7303C045-EC8A-4681-A605-751546C19BC3}" destId="{043092FB-4FD2-4C56-AA5B-06B5F30689DA}" srcOrd="1" destOrd="0" presId="urn:microsoft.com/office/officeart/2005/8/layout/orgChart1"/>
    <dgm:cxn modelId="{B93D0E8E-A78E-425F-8EC3-0826CC3D94B6}" type="presParOf" srcId="{043092FB-4FD2-4C56-AA5B-06B5F30689DA}" destId="{86CA9FF0-D457-46C4-9372-6AB5037B0287}" srcOrd="0" destOrd="0" presId="urn:microsoft.com/office/officeart/2005/8/layout/orgChart1"/>
    <dgm:cxn modelId="{17F0215B-FF19-4524-B148-D2B767AA8A49}" type="presParOf" srcId="{86CA9FF0-D457-46C4-9372-6AB5037B0287}" destId="{5F951002-8892-425A-BF1C-FE41643E72BF}" srcOrd="0" destOrd="0" presId="urn:microsoft.com/office/officeart/2005/8/layout/orgChart1"/>
    <dgm:cxn modelId="{2C5052A3-E42E-43D7-9369-896D8785E019}" type="presParOf" srcId="{86CA9FF0-D457-46C4-9372-6AB5037B0287}" destId="{CBC1440A-1CCA-470F-AF8A-A6F46EEDC4F1}" srcOrd="1" destOrd="0" presId="urn:microsoft.com/office/officeart/2005/8/layout/orgChart1"/>
    <dgm:cxn modelId="{07AA5EE0-A0F5-46AD-9D49-B328B79451D1}" type="presParOf" srcId="{043092FB-4FD2-4C56-AA5B-06B5F30689DA}" destId="{2D2E6814-0B6F-498A-A8E9-6720469C741D}" srcOrd="1" destOrd="0" presId="urn:microsoft.com/office/officeart/2005/8/layout/orgChart1"/>
    <dgm:cxn modelId="{1784C055-C25D-4473-8D2A-42DC761935E0}" type="presParOf" srcId="{2D2E6814-0B6F-498A-A8E9-6720469C741D}" destId="{AB12122A-9690-4FDE-B270-F1EDC38BBA18}" srcOrd="0" destOrd="0" presId="urn:microsoft.com/office/officeart/2005/8/layout/orgChart1"/>
    <dgm:cxn modelId="{E8422EEC-E96F-42CC-9420-C29C0BB80FD0}" type="presParOf" srcId="{2D2E6814-0B6F-498A-A8E9-6720469C741D}" destId="{54B5CB30-670E-4494-BF63-84C9AC4C8EF0}" srcOrd="1" destOrd="0" presId="urn:microsoft.com/office/officeart/2005/8/layout/orgChart1"/>
    <dgm:cxn modelId="{356529C3-5B82-4856-AAB4-55780182D0C1}" type="presParOf" srcId="{54B5CB30-670E-4494-BF63-84C9AC4C8EF0}" destId="{79916C62-9A87-4232-8C3B-C119EA12FFBC}" srcOrd="0" destOrd="0" presId="urn:microsoft.com/office/officeart/2005/8/layout/orgChart1"/>
    <dgm:cxn modelId="{FE02F3AA-8141-4574-849D-E156E273B86B}" type="presParOf" srcId="{79916C62-9A87-4232-8C3B-C119EA12FFBC}" destId="{09B6C492-2620-4F0A-AB92-42BCB063D009}" srcOrd="0" destOrd="0" presId="urn:microsoft.com/office/officeart/2005/8/layout/orgChart1"/>
    <dgm:cxn modelId="{F9D74D08-2610-4EC1-8EC9-F1A327E6CB46}" type="presParOf" srcId="{79916C62-9A87-4232-8C3B-C119EA12FFBC}" destId="{6030CDC1-14BF-48F1-9ABD-7B098355EE2F}" srcOrd="1" destOrd="0" presId="urn:microsoft.com/office/officeart/2005/8/layout/orgChart1"/>
    <dgm:cxn modelId="{BCE7B1E4-D043-4423-9303-6FA97884687E}" type="presParOf" srcId="{54B5CB30-670E-4494-BF63-84C9AC4C8EF0}" destId="{E3EDA4AB-B27C-4E2C-95F3-55B6B8C093B8}" srcOrd="1" destOrd="0" presId="urn:microsoft.com/office/officeart/2005/8/layout/orgChart1"/>
    <dgm:cxn modelId="{FCBF5F2B-6AA9-4B6A-BEBE-D041F0779F13}" type="presParOf" srcId="{54B5CB30-670E-4494-BF63-84C9AC4C8EF0}" destId="{9D5D23C1-E67C-484C-A630-80DA58F04F50}" srcOrd="2" destOrd="0" presId="urn:microsoft.com/office/officeart/2005/8/layout/orgChart1"/>
    <dgm:cxn modelId="{F1B2A870-B1BA-41DB-AAF8-D513B1133382}" type="presParOf" srcId="{043092FB-4FD2-4C56-AA5B-06B5F30689DA}" destId="{70B34C4C-DF01-4D2A-B8A6-49CB2954ACD8}" srcOrd="2" destOrd="0" presId="urn:microsoft.com/office/officeart/2005/8/layout/orgChart1"/>
    <dgm:cxn modelId="{0346847F-9913-4719-9634-C7A9209C28A4}" type="presParOf" srcId="{7303C045-EC8A-4681-A605-751546C19BC3}" destId="{B900B8DB-B20A-4FE2-A621-CEB7BBA55ADB}" srcOrd="2" destOrd="0" presId="urn:microsoft.com/office/officeart/2005/8/layout/orgChart1"/>
    <dgm:cxn modelId="{9F0AC529-856F-4CAD-AAA7-B91C8B0833D2}" type="presParOf" srcId="{7303C045-EC8A-4681-A605-751546C19BC3}" destId="{352642F8-679D-4670-81E2-3076D5149307}" srcOrd="3" destOrd="0" presId="urn:microsoft.com/office/officeart/2005/8/layout/orgChart1"/>
    <dgm:cxn modelId="{07B8DC48-A58D-4AE9-898C-4D9E42964C9E}" type="presParOf" srcId="{352642F8-679D-4670-81E2-3076D5149307}" destId="{F778CF86-B894-441E-B8CB-CDCD54FCE549}" srcOrd="0" destOrd="0" presId="urn:microsoft.com/office/officeart/2005/8/layout/orgChart1"/>
    <dgm:cxn modelId="{207582D0-6803-4A6C-AE9D-C0E3FAB10572}" type="presParOf" srcId="{F778CF86-B894-441E-B8CB-CDCD54FCE549}" destId="{09747192-1A85-4BF4-B08D-8805852AE39B}" srcOrd="0" destOrd="0" presId="urn:microsoft.com/office/officeart/2005/8/layout/orgChart1"/>
    <dgm:cxn modelId="{A5C81BC1-7C10-4A22-997A-4A62C996D466}" type="presParOf" srcId="{F778CF86-B894-441E-B8CB-CDCD54FCE549}" destId="{AD651264-C415-438D-8E47-751D8F597729}" srcOrd="1" destOrd="0" presId="urn:microsoft.com/office/officeart/2005/8/layout/orgChart1"/>
    <dgm:cxn modelId="{2939F1A4-84A4-4BB6-B0A4-C1CD5C6EDFA2}" type="presParOf" srcId="{352642F8-679D-4670-81E2-3076D5149307}" destId="{3E654814-B5B5-48E2-9B15-5E2F4040F251}" srcOrd="1" destOrd="0" presId="urn:microsoft.com/office/officeart/2005/8/layout/orgChart1"/>
    <dgm:cxn modelId="{23CC0759-8FEC-4B68-A582-28CF3A7B058F}" type="presParOf" srcId="{3E654814-B5B5-48E2-9B15-5E2F4040F251}" destId="{7EE52AA3-8C74-4342-807B-EB1918E1D2EA}" srcOrd="0" destOrd="0" presId="urn:microsoft.com/office/officeart/2005/8/layout/orgChart1"/>
    <dgm:cxn modelId="{53CB4FA7-73D5-49A4-ADA0-BE91E6759C1C}" type="presParOf" srcId="{3E654814-B5B5-48E2-9B15-5E2F4040F251}" destId="{40BDC646-60F9-4B3A-852C-C491E99A8E90}" srcOrd="1" destOrd="0" presId="urn:microsoft.com/office/officeart/2005/8/layout/orgChart1"/>
    <dgm:cxn modelId="{9E2B1DFC-B091-45EC-AC12-BE214D4C7BB4}" type="presParOf" srcId="{40BDC646-60F9-4B3A-852C-C491E99A8E90}" destId="{F3C61741-9ECE-44F7-8ED8-4D5D23A818DC}" srcOrd="0" destOrd="0" presId="urn:microsoft.com/office/officeart/2005/8/layout/orgChart1"/>
    <dgm:cxn modelId="{3805E5A7-A8BC-4112-8B6A-9E3F9092907C}" type="presParOf" srcId="{F3C61741-9ECE-44F7-8ED8-4D5D23A818DC}" destId="{49CD8483-A995-4CA5-89CC-98464EBC3EEF}" srcOrd="0" destOrd="0" presId="urn:microsoft.com/office/officeart/2005/8/layout/orgChart1"/>
    <dgm:cxn modelId="{15E4029E-B829-434A-88A3-EA4BD4D80AD0}" type="presParOf" srcId="{F3C61741-9ECE-44F7-8ED8-4D5D23A818DC}" destId="{E6134BBC-5C47-48DC-85BB-2A7F85BB8356}" srcOrd="1" destOrd="0" presId="urn:microsoft.com/office/officeart/2005/8/layout/orgChart1"/>
    <dgm:cxn modelId="{A565FF8E-FF69-468B-93BD-0ABAEB12F833}" type="presParOf" srcId="{40BDC646-60F9-4B3A-852C-C491E99A8E90}" destId="{30A65B9A-83EE-47D8-B68C-7BECE93F0123}" srcOrd="1" destOrd="0" presId="urn:microsoft.com/office/officeart/2005/8/layout/orgChart1"/>
    <dgm:cxn modelId="{F853A7DE-48E5-43C2-99A1-BA359D771D5A}" type="presParOf" srcId="{40BDC646-60F9-4B3A-852C-C491E99A8E90}" destId="{A24E5C12-D43A-44B7-B653-1DFBEDA333C0}" srcOrd="2" destOrd="0" presId="urn:microsoft.com/office/officeart/2005/8/layout/orgChart1"/>
    <dgm:cxn modelId="{13AF45E7-F34B-4CBC-BC92-63A02FAA200F}" type="presParOf" srcId="{352642F8-679D-4670-81E2-3076D5149307}" destId="{7A418C2F-5749-400E-814A-40911676381B}" srcOrd="2" destOrd="0" presId="urn:microsoft.com/office/officeart/2005/8/layout/orgChart1"/>
    <dgm:cxn modelId="{40373A6D-5F80-4B4E-B9E1-93A984C72405}" type="presParOf" srcId="{27AE6622-D1CB-4F84-8BAB-1E007FEF6065}" destId="{B76DD830-3EAE-4C6E-B4B6-8FA758EFD3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52AA3-8C74-4342-807B-EB1918E1D2EA}">
      <dsp:nvSpPr>
        <dsp:cNvPr id="0" name=""/>
        <dsp:cNvSpPr/>
      </dsp:nvSpPr>
      <dsp:spPr>
        <a:xfrm>
          <a:off x="5760986" y="3044324"/>
          <a:ext cx="91440" cy="528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3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B8DB-B20A-4FE2-A621-CEB7BBA55ADB}">
      <dsp:nvSpPr>
        <dsp:cNvPr id="0" name=""/>
        <dsp:cNvSpPr/>
      </dsp:nvSpPr>
      <dsp:spPr>
        <a:xfrm>
          <a:off x="4284662" y="1258124"/>
          <a:ext cx="1522043" cy="52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"/>
              </a:lnTo>
              <a:lnTo>
                <a:pt x="1522043" y="264156"/>
              </a:lnTo>
              <a:lnTo>
                <a:pt x="1522043" y="5283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2122A-9690-4FDE-B270-F1EDC38BBA18}">
      <dsp:nvSpPr>
        <dsp:cNvPr id="0" name=""/>
        <dsp:cNvSpPr/>
      </dsp:nvSpPr>
      <dsp:spPr>
        <a:xfrm>
          <a:off x="2716898" y="3044324"/>
          <a:ext cx="91440" cy="528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3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407B7-3E00-4A14-9C8F-98EE5FB36378}">
      <dsp:nvSpPr>
        <dsp:cNvPr id="0" name=""/>
        <dsp:cNvSpPr/>
      </dsp:nvSpPr>
      <dsp:spPr>
        <a:xfrm>
          <a:off x="2762618" y="1258124"/>
          <a:ext cx="1522043" cy="528312"/>
        </a:xfrm>
        <a:custGeom>
          <a:avLst/>
          <a:gdLst/>
          <a:ahLst/>
          <a:cxnLst/>
          <a:rect l="0" t="0" r="0" b="0"/>
          <a:pathLst>
            <a:path>
              <a:moveTo>
                <a:pt x="1522043" y="0"/>
              </a:moveTo>
              <a:lnTo>
                <a:pt x="1522043" y="264156"/>
              </a:lnTo>
              <a:lnTo>
                <a:pt x="0" y="264156"/>
              </a:lnTo>
              <a:lnTo>
                <a:pt x="0" y="5283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A986-4A3D-4D07-92CD-0AD73AEA3559}">
      <dsp:nvSpPr>
        <dsp:cNvPr id="0" name=""/>
        <dsp:cNvSpPr/>
      </dsp:nvSpPr>
      <dsp:spPr>
        <a:xfrm>
          <a:off x="3026775" y="237"/>
          <a:ext cx="2515774" cy="125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Общая жесткость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воды</a:t>
          </a:r>
        </a:p>
      </dsp:txBody>
      <dsp:txXfrm>
        <a:off x="3026775" y="237"/>
        <a:ext cx="2515774" cy="1257887"/>
      </dsp:txXfrm>
    </dsp:sp>
    <dsp:sp modelId="{5F951002-8892-425A-BF1C-FE41643E72BF}">
      <dsp:nvSpPr>
        <dsp:cNvPr id="0" name=""/>
        <dsp:cNvSpPr/>
      </dsp:nvSpPr>
      <dsp:spPr>
        <a:xfrm>
          <a:off x="1504731" y="1786437"/>
          <a:ext cx="2515774" cy="125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Карбонатная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(временная)</a:t>
          </a:r>
        </a:p>
      </dsp:txBody>
      <dsp:txXfrm>
        <a:off x="1504731" y="1786437"/>
        <a:ext cx="2515774" cy="1257887"/>
      </dsp:txXfrm>
    </dsp:sp>
    <dsp:sp modelId="{09B6C492-2620-4F0A-AB92-42BCB063D009}">
      <dsp:nvSpPr>
        <dsp:cNvPr id="0" name=""/>
        <dsp:cNvSpPr/>
      </dsp:nvSpPr>
      <dsp:spPr>
        <a:xfrm>
          <a:off x="1504731" y="3572637"/>
          <a:ext cx="2515774" cy="125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Са(НСО</a:t>
          </a:r>
          <a:r>
            <a:rPr kumimoji="0" lang="ru-RU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</a:t>
          </a: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r>
            <a:rPr kumimoji="0" lang="ru-RU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Mg</a:t>
          </a: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(НСО3)2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1504731" y="3572637"/>
        <a:ext cx="2515774" cy="1257887"/>
      </dsp:txXfrm>
    </dsp:sp>
    <dsp:sp modelId="{09747192-1A85-4BF4-B08D-8805852AE39B}">
      <dsp:nvSpPr>
        <dsp:cNvPr id="0" name=""/>
        <dsp:cNvSpPr/>
      </dsp:nvSpPr>
      <dsp:spPr>
        <a:xfrm>
          <a:off x="4548818" y="1786437"/>
          <a:ext cx="2515774" cy="125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Некарбонатная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(постоянная)</a:t>
          </a:r>
        </a:p>
      </dsp:txBody>
      <dsp:txXfrm>
        <a:off x="4548818" y="1786437"/>
        <a:ext cx="2515774" cy="1257887"/>
      </dsp:txXfrm>
    </dsp:sp>
    <dsp:sp modelId="{49CD8483-A995-4CA5-89CC-98464EBC3EEF}">
      <dsp:nvSpPr>
        <dsp:cNvPr id="0" name=""/>
        <dsp:cNvSpPr/>
      </dsp:nvSpPr>
      <dsp:spPr>
        <a:xfrm>
          <a:off x="4548818" y="3572637"/>
          <a:ext cx="2515774" cy="125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MgSO</a:t>
          </a:r>
          <a:r>
            <a:rPr kumimoji="0" lang="en-US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CaSO</a:t>
          </a:r>
          <a:r>
            <a:rPr kumimoji="0" lang="en-US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MgCl</a:t>
          </a:r>
          <a:r>
            <a:rPr kumimoji="0" lang="en-US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en-US" alt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CaCl</a:t>
          </a:r>
          <a:r>
            <a:rPr kumimoji="0" lang="en-US" altLang="ru-RU" sz="2700" b="0" i="0" u="none" strike="noStrike" kern="1200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  <a:endParaRPr kumimoji="0" lang="ru-RU" alt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48818" y="3572637"/>
        <a:ext cx="2515774" cy="125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D9F9DD-DC17-4171-A0A3-E4DF943B1F1D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EFDC4F-6F70-44DB-8FD2-9A576B8C3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DSCN3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" y="48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8385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Тема: Исследование жесткости воды в источниках поселка Тимирязевский.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724128" y="535782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Автор</a:t>
            </a:r>
            <a:r>
              <a:rPr lang="ru-RU" sz="2000" b="1" dirty="0"/>
              <a:t>: Иванов Артем </a:t>
            </a:r>
            <a:r>
              <a:rPr lang="ru-RU" sz="2000" b="1" dirty="0" smtClean="0"/>
              <a:t>Геннадьевич,</a:t>
            </a:r>
            <a:endParaRPr lang="ru-RU" sz="2000" b="1" dirty="0"/>
          </a:p>
          <a:p>
            <a:r>
              <a:rPr lang="ru-RU" sz="2000" b="1" dirty="0"/>
              <a:t>МБУ </a:t>
            </a:r>
            <a:r>
              <a:rPr lang="ru-RU" sz="2000" b="1" dirty="0" err="1" smtClean="0"/>
              <a:t>Тимирязевская</a:t>
            </a:r>
            <a:r>
              <a:rPr lang="ru-RU" sz="2000" b="1" dirty="0" smtClean="0"/>
              <a:t> ООШ,</a:t>
            </a:r>
          </a:p>
          <a:p>
            <a:r>
              <a:rPr lang="ru-RU" sz="2000" b="1" dirty="0" smtClean="0"/>
              <a:t>9 класс.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86388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000" b="1" dirty="0"/>
              <a:t>Научный руководитель: </a:t>
            </a:r>
            <a:r>
              <a:rPr lang="ru-RU" sz="2000" b="1" dirty="0" err="1"/>
              <a:t>Штрекер</a:t>
            </a:r>
            <a:r>
              <a:rPr lang="ru-RU" sz="2000" b="1" dirty="0"/>
              <a:t> Лидия Евгеньевна,</a:t>
            </a:r>
          </a:p>
          <a:p>
            <a:r>
              <a:rPr lang="ru-RU" sz="2000" b="1" dirty="0" smtClean="0"/>
              <a:t>Учитель </a:t>
            </a:r>
            <a:r>
              <a:rPr lang="ru-RU" sz="2000" b="1" dirty="0"/>
              <a:t>1-ой категории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учитель </a:t>
            </a:r>
            <a:r>
              <a:rPr lang="ru-RU" sz="2000" b="1" dirty="0"/>
              <a:t>химии .</a:t>
            </a:r>
          </a:p>
        </p:txBody>
      </p:sp>
    </p:spTree>
    <p:extLst>
      <p:ext uri="{BB962C8B-B14F-4D97-AF65-F5344CB8AC3E}">
        <p14:creationId xmlns:p14="http://schemas.microsoft.com/office/powerpoint/2010/main" xmlns="" val="2857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4709520"/>
              </p:ext>
            </p:extLst>
          </p:nvPr>
        </p:nvGraphicFramePr>
        <p:xfrm>
          <a:off x="1835697" y="2060848"/>
          <a:ext cx="5760637" cy="4430484"/>
        </p:xfrm>
        <a:graphic>
          <a:graphicData uri="http://schemas.openxmlformats.org/drawingml/2006/table">
            <a:tbl>
              <a:tblPr firstRow="1" firstCol="1" bandRow="1"/>
              <a:tblGrid>
                <a:gridCol w="1152007"/>
                <a:gridCol w="1152007"/>
                <a:gridCol w="1152007"/>
                <a:gridCol w="1152007"/>
                <a:gridCol w="1152609"/>
              </a:tblGrid>
              <a:tr h="1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 опытов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Образец  № 1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Образец №2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Образец №3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Образец №4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общей жесткости воды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градус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11 мг-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градусов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9,6 мг-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градусов 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21 мг-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градуса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19 мг-экв/л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карбонатной жесткости воды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градусов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3,6 мг-экв/л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градусов 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2,1 мг-экв/л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градусов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7,2 мг-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градусов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5 мг-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Визуальное определение жесткости воды мылом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Р-р  побелел от раствора мыла, несколько хлопьев на поверхности пена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Р-р  побелел от раствора мыла, хлопьев нет светлее предыдущего, на поверхности пена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Р-р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побелел от раствора мыла,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 быстро образовались хлопья , одни поднялись вверх другие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осели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дно,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вверху хлопьев больше в образце №3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Р-р  побелел от раствора мыла,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 быстро образовались хлопья , одни поднялись вверх другие осели на дно.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содержания соединений железа в воде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 прозрачная на дне нет налета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 прозрачная, но на дне желтыо-зеленый осадок с запахом гнили.</a:t>
                      </a:r>
                      <a:endParaRPr lang="ru-RU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 прозрачная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 на дне желто-бурый налет, на поверхности желто-бурое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пятно. Вода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имеет характерный запах.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 прозрачная,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дне нет налета</a:t>
                      </a:r>
                      <a:endParaRPr lang="ru-RU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59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1.Какую воду вы пьете ?</a:t>
            </a:r>
          </a:p>
          <a:p>
            <a:r>
              <a:rPr lang="ru-RU" sz="2000" dirty="0" smtClean="0"/>
              <a:t>      ♦Водопроводную-6%</a:t>
            </a:r>
          </a:p>
          <a:p>
            <a:r>
              <a:rPr lang="ru-RU" sz="2000" dirty="0" smtClean="0"/>
              <a:t>      </a:t>
            </a:r>
            <a:r>
              <a:rPr lang="ru-RU" sz="2000" dirty="0" err="1" smtClean="0"/>
              <a:t>♦Из</a:t>
            </a:r>
            <a:r>
              <a:rPr lang="ru-RU" sz="2000" dirty="0" smtClean="0"/>
              <a:t> бассейна-20%</a:t>
            </a:r>
          </a:p>
          <a:p>
            <a:r>
              <a:rPr lang="ru-RU" sz="2000" dirty="0" smtClean="0"/>
              <a:t>     ♦ Из своей скважины-14%</a:t>
            </a:r>
          </a:p>
          <a:p>
            <a:r>
              <a:rPr lang="ru-RU" sz="2000" dirty="0" smtClean="0"/>
              <a:t>      ♦ Бутылированную-46%</a:t>
            </a:r>
          </a:p>
          <a:p>
            <a:r>
              <a:rPr lang="ru-RU" sz="2000" dirty="0" smtClean="0"/>
              <a:t>      ♦ Из водопровода или бутылированную-14%</a:t>
            </a:r>
          </a:p>
          <a:p>
            <a:r>
              <a:rPr lang="ru-RU" sz="2000" dirty="0" smtClean="0"/>
              <a:t>2.  Устраивает ли вас вода?</a:t>
            </a:r>
          </a:p>
          <a:p>
            <a:r>
              <a:rPr lang="ru-RU" sz="2000" dirty="0" smtClean="0"/>
              <a:t>    ♦ Да-26%</a:t>
            </a:r>
          </a:p>
          <a:p>
            <a:r>
              <a:rPr lang="ru-RU" sz="2000" dirty="0" smtClean="0"/>
              <a:t>    ♦Нет-74%</a:t>
            </a:r>
          </a:p>
          <a:p>
            <a:r>
              <a:rPr lang="ru-RU" sz="2000" dirty="0" smtClean="0"/>
              <a:t>3.Какой водой пользуетесь для хозяйственных нужд?</a:t>
            </a:r>
          </a:p>
          <a:p>
            <a:r>
              <a:rPr lang="ru-RU" sz="2000" dirty="0" smtClean="0"/>
              <a:t>     ♦  </a:t>
            </a:r>
            <a:r>
              <a:rPr lang="ru-RU" sz="2000" dirty="0" smtClean="0"/>
              <a:t>Водопроводной-34</a:t>
            </a:r>
            <a:r>
              <a:rPr lang="ru-RU" sz="2000" dirty="0" smtClean="0"/>
              <a:t>%</a:t>
            </a:r>
          </a:p>
          <a:p>
            <a:r>
              <a:rPr lang="ru-RU" sz="2000" dirty="0" smtClean="0"/>
              <a:t>    ♦  Из бассейна-14%</a:t>
            </a:r>
          </a:p>
          <a:p>
            <a:r>
              <a:rPr lang="ru-RU" sz="2000" dirty="0" smtClean="0"/>
              <a:t>    ♦  Из своей скважины-52%</a:t>
            </a:r>
          </a:p>
          <a:p>
            <a:endParaRPr lang="ru-RU" sz="4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социального </a:t>
            </a:r>
            <a:r>
              <a:rPr lang="ru-RU" dirty="0" smtClean="0"/>
              <a:t>опроса</a:t>
            </a:r>
            <a:endParaRPr lang="ru-RU" dirty="0"/>
          </a:p>
        </p:txBody>
      </p:sp>
      <p:pic>
        <p:nvPicPr>
          <p:cNvPr id="4" name="Рисунок 3" descr="H:\DCIM\101MSDCF\DSC03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00306"/>
            <a:ext cx="25415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4.Знаете ли вы что вода в водопроводе пос. Тимирязевский вода жесткая?</a:t>
            </a:r>
          </a:p>
          <a:p>
            <a:r>
              <a:rPr lang="ru-RU" dirty="0" smtClean="0"/>
              <a:t>       ♦ Да-100%     </a:t>
            </a:r>
          </a:p>
          <a:p>
            <a:r>
              <a:rPr lang="ru-RU" dirty="0" smtClean="0"/>
              <a:t>5.Несут ли соли жесткости негативное влияние на организм человека?</a:t>
            </a:r>
          </a:p>
          <a:p>
            <a:r>
              <a:rPr lang="ru-RU" dirty="0" smtClean="0"/>
              <a:t>      ♦ Да-100%</a:t>
            </a:r>
          </a:p>
          <a:p>
            <a:r>
              <a:rPr lang="ru-RU" dirty="0" smtClean="0"/>
              <a:t>6.Используете ли вы бытовые фильтры для устранения жесткости воды в</a:t>
            </a:r>
          </a:p>
          <a:p>
            <a:r>
              <a:rPr lang="ru-RU" dirty="0" smtClean="0"/>
              <a:t>домашних условиях? </a:t>
            </a:r>
          </a:p>
          <a:p>
            <a:r>
              <a:rPr lang="ru-RU" dirty="0" smtClean="0"/>
              <a:t>     ♦Да-46%</a:t>
            </a:r>
          </a:p>
          <a:p>
            <a:r>
              <a:rPr lang="ru-RU" dirty="0" smtClean="0"/>
              <a:t>     ♦Нет-54%</a:t>
            </a:r>
          </a:p>
          <a:p>
            <a:r>
              <a:rPr lang="ru-RU" dirty="0" smtClean="0"/>
              <a:t>7.На ваш </a:t>
            </a:r>
            <a:r>
              <a:rPr lang="ru-RU" dirty="0" err="1" smtClean="0"/>
              <a:t>взгляд-улучшают</a:t>
            </a:r>
            <a:r>
              <a:rPr lang="ru-RU" dirty="0" smtClean="0"/>
              <a:t> фильтры качество воды?</a:t>
            </a:r>
          </a:p>
          <a:p>
            <a:r>
              <a:rPr lang="ru-RU" dirty="0" smtClean="0"/>
              <a:t>      ♦Да-60%</a:t>
            </a:r>
          </a:p>
          <a:p>
            <a:pPr>
              <a:buNone/>
            </a:pPr>
            <a:r>
              <a:rPr lang="ru-RU" dirty="0" smtClean="0"/>
              <a:t>           ♦Частично-26%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♦Не</a:t>
            </a:r>
            <a:r>
              <a:rPr lang="ru-RU" dirty="0" smtClean="0"/>
              <a:t> знают-14%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6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 Результаты исследования: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♦Образец</a:t>
            </a:r>
            <a:r>
              <a:rPr lang="ru-RU" dirty="0" smtClean="0"/>
              <a:t>  №1-вода из крана в школе(артезианская скважина). Жесткость  11 </a:t>
            </a:r>
            <a:r>
              <a:rPr lang="ru-RU" dirty="0" err="1" smtClean="0"/>
              <a:t>мг-экв</a:t>
            </a:r>
            <a:r>
              <a:rPr lang="ru-RU" dirty="0" smtClean="0"/>
              <a:t>/л.По сведениям </a:t>
            </a:r>
            <a:r>
              <a:rPr lang="ru-RU" dirty="0" smtClean="0"/>
              <a:t>УМП ЖКХ </a:t>
            </a:r>
            <a:r>
              <a:rPr lang="ru-RU" dirty="0" err="1" smtClean="0"/>
              <a:t>Кулешовского</a:t>
            </a:r>
            <a:r>
              <a:rPr lang="ru-RU" dirty="0" smtClean="0"/>
              <a:t> сельского поселения-12,65мг-экв/л. . Вода из скважины может использоваться населением для хозяйственно-бытовых нужд.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♦Образец</a:t>
            </a:r>
            <a:r>
              <a:rPr lang="ru-RU" dirty="0" smtClean="0"/>
              <a:t> №2 – вода из бассейна (привозная) ). Жесткость  9,6 </a:t>
            </a:r>
            <a:r>
              <a:rPr lang="ru-RU" dirty="0" err="1" smtClean="0"/>
              <a:t>мг-экв</a:t>
            </a:r>
            <a:r>
              <a:rPr lang="ru-RU" dirty="0" smtClean="0"/>
              <a:t>/л. В нашей стране жесткость воды не должна превышать 7 </a:t>
            </a:r>
            <a:r>
              <a:rPr lang="ru-RU" dirty="0" err="1" smtClean="0"/>
              <a:t>мг.экв</a:t>
            </a:r>
            <a:r>
              <a:rPr lang="ru-RU" dirty="0" smtClean="0"/>
              <a:t>/л.( по согласованию с органами санитарно-эпидемиологической службы допускается жесткость воды до 10 </a:t>
            </a:r>
            <a:r>
              <a:rPr lang="ru-RU" dirty="0" err="1" smtClean="0"/>
              <a:t>мг.экв</a:t>
            </a:r>
            <a:r>
              <a:rPr lang="ru-RU" dirty="0" smtClean="0"/>
              <a:t>/л.)Вода содержит твердые частицы и микроорганизмы.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♦Образец</a:t>
            </a:r>
            <a:r>
              <a:rPr lang="ru-RU" dirty="0" smtClean="0"/>
              <a:t> №3 – вода из дворовой скважины(глубина  9 метров) ). Жесткость  21 </a:t>
            </a:r>
            <a:r>
              <a:rPr lang="ru-RU" dirty="0" err="1" smtClean="0"/>
              <a:t>мг-экв</a:t>
            </a:r>
            <a:r>
              <a:rPr lang="ru-RU" dirty="0" smtClean="0"/>
              <a:t>/л. Очень жесткая вода</a:t>
            </a:r>
            <a:r>
              <a:rPr lang="ru-RU" dirty="0" smtClean="0"/>
              <a:t>. Содержит </a:t>
            </a:r>
            <a:r>
              <a:rPr lang="ru-RU" dirty="0" smtClean="0"/>
              <a:t>соединения железа.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♦Образец</a:t>
            </a:r>
            <a:r>
              <a:rPr lang="ru-RU" dirty="0" smtClean="0"/>
              <a:t> № 4 – вода из дворовой скважины (глубина 20 метров) Жесткость  </a:t>
            </a:r>
            <a:r>
              <a:rPr lang="ru-RU" dirty="0" smtClean="0"/>
              <a:t>19 </a:t>
            </a:r>
            <a:r>
              <a:rPr lang="ru-RU" dirty="0" err="1" smtClean="0"/>
              <a:t>мг-экв</a:t>
            </a:r>
            <a:r>
              <a:rPr lang="ru-RU" dirty="0" smtClean="0"/>
              <a:t>/л </a:t>
            </a:r>
            <a:r>
              <a:rPr lang="ru-RU" dirty="0" smtClean="0"/>
              <a:t>Очень жесткая вода.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2.Результаты социального опроса жителей поселка Тимирязевский показывают, что большинство пьют  </a:t>
            </a:r>
            <a:r>
              <a:rPr lang="ru-RU" dirty="0" err="1" smtClean="0"/>
              <a:t>бутилированную</a:t>
            </a:r>
            <a:r>
              <a:rPr lang="ru-RU" dirty="0" smtClean="0"/>
              <a:t> воду (46%), из бассейна (20%). 34% жителей пьют из водопровода и скважин, где вода очень жесткая. 46% из них используют бытовые фильтры. Наш соц. опрос многих заставил задуматься о связи здоровья с жесткостью воды.</a:t>
            </a:r>
          </a:p>
          <a:p>
            <a:r>
              <a:rPr lang="ru-RU" dirty="0" smtClean="0"/>
              <a:t>3. Жесткая вода негативно влияет на здоровье человека 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047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Поговорки о воде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Не всякая вода для питья </a:t>
            </a:r>
            <a:r>
              <a:rPr lang="ru-RU" sz="3600" b="1" dirty="0" smtClean="0">
                <a:solidFill>
                  <a:srgbClr val="C00000"/>
                </a:solidFill>
              </a:rPr>
              <a:t>годна.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Чистая вода-для хвори </a:t>
            </a:r>
            <a:r>
              <a:rPr lang="ru-RU" sz="3600" b="1" dirty="0" smtClean="0">
                <a:solidFill>
                  <a:srgbClr val="C00000"/>
                </a:solidFill>
              </a:rPr>
              <a:t>беда.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DSCN3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7" y="2675466"/>
            <a:ext cx="7494614" cy="4039682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/>
              <a:t>Проблема :</a:t>
            </a:r>
          </a:p>
          <a:p>
            <a:r>
              <a:rPr lang="ru-RU" sz="2000" dirty="0" smtClean="0"/>
              <a:t>Человек на 70-80% состоит из воды, которая является основным растворителем. </a:t>
            </a:r>
          </a:p>
          <a:p>
            <a:r>
              <a:rPr lang="ru-RU" sz="2000" dirty="0" smtClean="0"/>
              <a:t>В связи с этим особенно важным становится химический состав воды: чем больше в ней посторонних примесей, тем хуже она растворяет полезные вещества</a:t>
            </a:r>
          </a:p>
          <a:p>
            <a:r>
              <a:rPr lang="ru-RU" sz="2000" b="1" i="1" dirty="0" smtClean="0"/>
              <a:t>Цель </a:t>
            </a:r>
            <a:r>
              <a:rPr lang="ru-RU" sz="2000" b="1" i="1" dirty="0"/>
              <a:t>работы</a:t>
            </a:r>
            <a:r>
              <a:rPr lang="ru-RU" sz="2000" b="1" i="1" dirty="0" smtClean="0"/>
              <a:t>:</a:t>
            </a:r>
            <a:endParaRPr lang="ru-RU" sz="2000" dirty="0"/>
          </a:p>
          <a:p>
            <a:r>
              <a:rPr lang="ru-RU" sz="2000" dirty="0"/>
              <a:t>1.Определение жесткости воды водозаборных источников  пос. Тимирязевский. </a:t>
            </a:r>
          </a:p>
          <a:p>
            <a:r>
              <a:rPr lang="ru-RU" sz="2000" dirty="0"/>
              <a:t>2.Выяснить влияние жёсткости воды на организм.</a:t>
            </a:r>
          </a:p>
          <a:p>
            <a:r>
              <a:rPr lang="ru-RU" sz="2000" b="1" i="1" dirty="0"/>
              <a:t>Задачи</a:t>
            </a:r>
            <a:r>
              <a:rPr lang="ru-RU" sz="2000" b="1" i="1" dirty="0" smtClean="0"/>
              <a:t>:</a:t>
            </a:r>
            <a:endParaRPr lang="ru-RU" sz="2000" dirty="0"/>
          </a:p>
          <a:p>
            <a:r>
              <a:rPr lang="ru-RU" sz="2000" dirty="0"/>
              <a:t>1.Изучить,  что такое жесткость воды и методы определения жёсткости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2.Изучить   нормативы на жёсткость.</a:t>
            </a:r>
          </a:p>
          <a:p>
            <a:r>
              <a:rPr lang="ru-RU" sz="2000" dirty="0"/>
              <a:t>3. </a:t>
            </a:r>
            <a:r>
              <a:rPr lang="ru-RU" sz="2000" dirty="0" smtClean="0"/>
              <a:t>Определить </a:t>
            </a:r>
            <a:r>
              <a:rPr lang="ru-RU" sz="2000" dirty="0"/>
              <a:t>жесткость </a:t>
            </a:r>
            <a:r>
              <a:rPr lang="ru-RU" sz="2000" dirty="0" smtClean="0"/>
              <a:t> воды </a:t>
            </a:r>
            <a:r>
              <a:rPr lang="ru-RU" sz="2000" dirty="0"/>
              <a:t>водозаборных источников поселка Тимирязевский.</a:t>
            </a:r>
          </a:p>
          <a:p>
            <a:r>
              <a:rPr lang="ru-RU" sz="2000" dirty="0"/>
              <a:t>4  Проанализировать результаты и сделать</a:t>
            </a:r>
          </a:p>
          <a:p>
            <a:r>
              <a:rPr lang="ru-RU" sz="2000" dirty="0"/>
              <a:t>выводы</a:t>
            </a:r>
          </a:p>
          <a:p>
            <a:r>
              <a:rPr lang="ru-RU" sz="2000" b="1" i="1" dirty="0"/>
              <a:t>5.</a:t>
            </a:r>
            <a:r>
              <a:rPr lang="ru-RU" sz="2000" dirty="0"/>
              <a:t>Изучить литературу о влияние жесткой воды на здоровье человека</a:t>
            </a:r>
          </a:p>
          <a:p>
            <a:r>
              <a:rPr lang="ru-RU" sz="2000" dirty="0"/>
              <a:t>6.Провести социальный опрос .</a:t>
            </a:r>
          </a:p>
          <a:p>
            <a:r>
              <a:rPr lang="ru-RU" sz="2000" b="1" i="1" dirty="0" smtClean="0"/>
              <a:t> Методы исследования:</a:t>
            </a:r>
          </a:p>
          <a:p>
            <a:r>
              <a:rPr lang="ru-RU" sz="2000" dirty="0" smtClean="0"/>
              <a:t>1.Наблюдение 2.Химический эксперимент  3.Социальный опрос</a:t>
            </a:r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</a:p>
          <a:p>
            <a:endParaRPr lang="ru-RU" sz="1700" dirty="0" smtClean="0"/>
          </a:p>
          <a:p>
            <a:endParaRPr lang="ru-RU" sz="21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Цели, задачи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1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771775" y="404813"/>
            <a:ext cx="3605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Жесткость воды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23850" y="1700213"/>
          <a:ext cx="856932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2352" name="Picture 16" descr="лОЙЗБ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628775"/>
            <a:ext cx="1584325" cy="1285875"/>
          </a:xfrm>
          <a:prstGeom prst="rect">
            <a:avLst/>
          </a:prstGeom>
          <a:noFill/>
        </p:spPr>
      </p:pic>
      <p:pic>
        <p:nvPicPr>
          <p:cNvPr id="142353" name="Picture 17" descr="Бытовые фильтры для очистки воды - продажа, установка, обслужи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382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425355"/>
          </a:xfrm>
        </p:spPr>
        <p:txBody>
          <a:bodyPr/>
          <a:lstStyle/>
          <a:p>
            <a:r>
              <a:rPr lang="ru-RU" b="1" dirty="0"/>
              <a:t>Диаграмма 7. Структура первичной заболеваемости взрослого населения Ростовской области в 2012 году.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Влияние жесткой воды на организм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2500306"/>
            <a:ext cx="9651273" cy="38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13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Водоснабжение п.Тимирязевский </a:t>
            </a:r>
            <a:endParaRPr lang="ru-RU" dirty="0"/>
          </a:p>
        </p:txBody>
      </p:sp>
      <p:pic>
        <p:nvPicPr>
          <p:cNvPr id="4" name="Содержимое 3" descr="H:\DCIM\100NIKON\DSCN3412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4572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:\DCIM\100NIKON\DSCN33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4572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00NIKON\DSCN32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00240"/>
            <a:ext cx="4572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андр_02\Desktop\a3 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14818"/>
            <a:ext cx="4572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714752"/>
            <a:ext cx="3929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вода из артезианской скважины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 flipH="1">
            <a:off x="4286248" y="3821800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бассейна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(привозная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9396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вода из скважины(глубина </a:t>
            </a:r>
            <a:r>
              <a:rPr lang="ru-RU" sz="2000" b="1" dirty="0" smtClean="0"/>
              <a:t>9 метров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43438" y="6432114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вода из скважины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глубина20метров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общей жесткости воды.</a:t>
            </a:r>
            <a:endParaRPr lang="ru-RU" dirty="0"/>
          </a:p>
        </p:txBody>
      </p:sp>
      <p:pic>
        <p:nvPicPr>
          <p:cNvPr id="2050" name="Picture 2" descr="E:\DSC03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071810"/>
            <a:ext cx="4097048" cy="30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56610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1.В 4 пробирки поместить по 5мл исследуемой воды.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810331"/>
            <a:ext cx="47148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2.В каждую пробирку добавлять по каплям индикатор </a:t>
            </a:r>
            <a:r>
              <a:rPr lang="en-US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gH</a:t>
            </a:r>
            <a:r>
              <a:rPr lang="ru-RU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до тех пор пока цвет не изменится от светло-розового через красный к зеленому.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5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карбонатной жесткости воды.</a:t>
            </a:r>
            <a:endParaRPr lang="ru-RU" dirty="0"/>
          </a:p>
        </p:txBody>
      </p:sp>
      <p:pic>
        <p:nvPicPr>
          <p:cNvPr id="3074" name="Picture 2" descr="E:\DSC03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496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3295419"/>
            <a:ext cx="3913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 В 4 пробирки поместить по 5мл исследуемой 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3942961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2.В каждую пробирку добавлять по каплям индикатор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до тех пор пока цвет не изменится от синего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зеленому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Визуальное определение жесткости</a:t>
            </a:r>
            <a:endParaRPr lang="ru-RU" dirty="0"/>
          </a:p>
        </p:txBody>
      </p:sp>
      <p:pic>
        <p:nvPicPr>
          <p:cNvPr id="29698" name="Picture 2" descr="F:\DSC03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4601633" cy="3451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786190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 каждую из четырех пробирок бросают кусочек мыла и сильно встряхивают пробирки, добиваясь более полного растворение мыла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Железо в воде</a:t>
            </a:r>
            <a:endParaRPr lang="ru-RU" dirty="0"/>
          </a:p>
        </p:txBody>
      </p:sp>
      <p:pic>
        <p:nvPicPr>
          <p:cNvPr id="4098" name="Picture 2" descr="E:\DSC03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42536"/>
            <a:ext cx="3333146" cy="24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DSC0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357422" y="5183043"/>
            <a:ext cx="52149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1.В 4 стакана налить по 100мл исследуемой 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2.Оставить образцы на трое суток.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863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Цели, задачи </vt:lpstr>
      <vt:lpstr>Слайд 3</vt:lpstr>
      <vt:lpstr>Влияние жесткой воды на организм</vt:lpstr>
      <vt:lpstr>Водоснабжение п.Тимирязевский </vt:lpstr>
      <vt:lpstr>Определение общей жесткости воды.</vt:lpstr>
      <vt:lpstr>Определение карбонатной жесткости воды.</vt:lpstr>
      <vt:lpstr>Визуальное определение жесткости</vt:lpstr>
      <vt:lpstr>Железо в воде</vt:lpstr>
      <vt:lpstr>Результаты исследования </vt:lpstr>
      <vt:lpstr>Результаты социального опроса</vt:lpstr>
      <vt:lpstr>Слайд 12</vt:lpstr>
      <vt:lpstr>Выводы</vt:lpstr>
      <vt:lpstr>Слайд 14</vt:lpstr>
      <vt:lpstr>Поговорки о воде Не всякая вода для питья годна. Чистая вода-для хвори беда.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Александр_02</cp:lastModifiedBy>
  <cp:revision>28</cp:revision>
  <dcterms:created xsi:type="dcterms:W3CDTF">2014-12-11T12:10:23Z</dcterms:created>
  <dcterms:modified xsi:type="dcterms:W3CDTF">2014-12-18T16:32:28Z</dcterms:modified>
</cp:coreProperties>
</file>