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331" r:id="rId3"/>
    <p:sldId id="329" r:id="rId4"/>
    <p:sldId id="274" r:id="rId5"/>
    <p:sldId id="256" r:id="rId6"/>
    <p:sldId id="261" r:id="rId7"/>
    <p:sldId id="271" r:id="rId8"/>
    <p:sldId id="285" r:id="rId9"/>
    <p:sldId id="265" r:id="rId10"/>
    <p:sldId id="286" r:id="rId11"/>
    <p:sldId id="288" r:id="rId12"/>
    <p:sldId id="287" r:id="rId13"/>
    <p:sldId id="330" r:id="rId14"/>
    <p:sldId id="290" r:id="rId15"/>
    <p:sldId id="277" r:id="rId16"/>
    <p:sldId id="293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81" autoAdjust="0"/>
  </p:normalViewPr>
  <p:slideViewPr>
    <p:cSldViewPr snapToGrid="0">
      <p:cViewPr varScale="1">
        <p:scale>
          <a:sx n="75" d="100"/>
          <a:sy n="75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24091" y="1527030"/>
            <a:ext cx="8414795" cy="287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сентябре 2014 года исполняется                 10 лет со дня страшной трагедии                        в Беслане. Это событие стало символом террора против детей в новейшей истории</a:t>
            </a:r>
          </a:p>
        </p:txBody>
      </p:sp>
      <p:pic>
        <p:nvPicPr>
          <p:cNvPr id="6" name="Picture 2" descr="http://beslan-2004.narod.ru/beslan-2-1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84739" y="4160520"/>
            <a:ext cx="2959261" cy="2219446"/>
          </a:xfrm>
          <a:prstGeom prst="rect">
            <a:avLst/>
          </a:prstGeom>
          <a:noFill/>
        </p:spPr>
      </p:pic>
      <p:pic>
        <p:nvPicPr>
          <p:cNvPr id="7" name="Picture 2" descr="http://beslan-2004.narod.ru/beslan-2-00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441415"/>
            <a:ext cx="2919030" cy="2189272"/>
          </a:xfrm>
          <a:prstGeom prst="rect">
            <a:avLst/>
          </a:prstGeom>
          <a:noFill/>
        </p:spPr>
      </p:pic>
      <p:pic>
        <p:nvPicPr>
          <p:cNvPr id="8" name="Picture 2" descr="http://beslan-2004.narod.ru/beslan-2-02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53455" y="0"/>
            <a:ext cx="3090545" cy="2317909"/>
          </a:xfrm>
          <a:prstGeom prst="rect">
            <a:avLst/>
          </a:prstGeom>
          <a:noFill/>
        </p:spPr>
      </p:pic>
      <p:pic>
        <p:nvPicPr>
          <p:cNvPr id="9" name="Picture 2" descr="http://beslan-2004.narod.ru/beslan-2-02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81583" y="0"/>
            <a:ext cx="2905760" cy="2179320"/>
          </a:xfrm>
          <a:prstGeom prst="rect">
            <a:avLst/>
          </a:prstGeom>
          <a:noFill/>
        </p:spPr>
      </p:pic>
      <p:pic>
        <p:nvPicPr>
          <p:cNvPr id="10" name="Picture 2" descr="http://beslan-2004.narod.ru/beslan-2-03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85160" y="4297680"/>
            <a:ext cx="2985135" cy="2042160"/>
          </a:xfrm>
          <a:prstGeom prst="rect">
            <a:avLst/>
          </a:prstGeom>
          <a:noFill/>
        </p:spPr>
      </p:pic>
      <p:pic>
        <p:nvPicPr>
          <p:cNvPr id="11" name="Picture 2" descr="http://beslan-2004.narod.ru/beslan-2-047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489960" y="2205333"/>
            <a:ext cx="2758439" cy="2068829"/>
          </a:xfrm>
          <a:prstGeom prst="rect">
            <a:avLst/>
          </a:prstGeom>
          <a:noFill/>
        </p:spPr>
      </p:pic>
      <p:pic>
        <p:nvPicPr>
          <p:cNvPr id="12" name="Picture 2" descr="http://beslan-2004.narod.ru/beslan-2-038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265850" y="2179319"/>
            <a:ext cx="2878150" cy="2158613"/>
          </a:xfrm>
          <a:prstGeom prst="rect">
            <a:avLst/>
          </a:prstGeom>
          <a:noFill/>
        </p:spPr>
      </p:pic>
      <p:pic>
        <p:nvPicPr>
          <p:cNvPr id="13" name="Picture 2" descr="http://beslan-2004.narod.ru/beslan-2-042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229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6" name="Picture 4" descr="beslan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" name="Picture 4" descr="beslan7"/>
          <p:cNvPicPr>
            <a:picLocks noChangeAspect="1" noChangeArrowheads="1"/>
          </p:cNvPicPr>
          <p:nvPr/>
        </p:nvPicPr>
        <p:blipFill>
          <a:blip r:embed="rId3" cstate="email"/>
          <a:srcRect l="-978"/>
          <a:stretch>
            <a:fillRect/>
          </a:stretch>
        </p:blipFill>
        <p:spPr bwMode="auto">
          <a:xfrm>
            <a:off x="272955" y="0"/>
            <a:ext cx="8871045" cy="477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24837" y="4734342"/>
            <a:ext cx="64553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«…Затем нас погнали к спортзалу. Мы сидели на корточках и держали «руки зайчиком», как нам приказывали... К этому времени боевики уже разложили взрывчатку.»</a:t>
            </a: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" name="Picture 6" descr="beslan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9842" y="226671"/>
            <a:ext cx="7307026" cy="423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11439" y="4456253"/>
            <a:ext cx="6141492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здании находится 1128 заложников.</a:t>
            </a: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Большинство – дети. Их удерживает 32 террориста. </a:t>
            </a: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Среди них – женщины-шахидки.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Vcy; &amp;Mcy;&amp;ocy;&amp;scy;&amp;kcy;&amp;vcy;&amp;iecy; &amp;icy;&amp;shchcy;&amp;ucy;&amp;tcy; &amp;dcy;&amp;vcy;&amp;ucy;&amp;khcy; &amp;tcy;&amp;iecy;&amp;rcy;&amp;rcy;&amp;ocy;&amp;rcy;&amp;icy;&amp;scy;&amp;tcy;&amp;ocy;&amp;kcy;-&amp;scy;&amp;mcy;&amp;iecy;&amp;rcy;&amp;tcy;&amp;ncy;&amp;icy;&amp;tscy; - &amp;Ncy;&amp;ocy;&amp;vcy;&amp;ocy;&amp;scy;&amp;tcy;&amp;icy; - TOPNews.RU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0375" y="1531302"/>
            <a:ext cx="3895725" cy="3038476"/>
          </a:xfrm>
          <a:prstGeom prst="rect">
            <a:avLst/>
          </a:prstGeom>
          <a:noFill/>
        </p:spPr>
      </p:pic>
      <p:pic>
        <p:nvPicPr>
          <p:cNvPr id="1028" name="Picture 4" descr="Lenta.ru: &amp;Rcy;&amp;ocy;&amp;scy;&amp;scy;&amp;icy;&amp;yacy;: &amp;Vcy; &amp;CHcy;&amp;iecy;&amp;chcy;&amp;ncy;&amp;iecy; &amp;zcy;&amp;acy;&amp;dcy;&amp;iecy;&amp;rcy;&amp;zhcy;&amp;acy;&amp;lcy;&amp;icy; &amp;zhcy;&amp;iecy;&amp;ncy;&amp;shchcy;&amp;icy;&amp;ncy;&amp;ucy; &amp;scy; &quot;&amp;pcy;&amp;ocy;&amp;yacy;&amp;scy;&amp;ocy;&amp;mcy; &amp;shcy;&amp;acy;&amp;khcy;&amp;icy;&amp;dcy;&amp;acy;&quot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97095" y="1433194"/>
            <a:ext cx="3880970" cy="321500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96283" y="5042654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Шахидки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ДЕТИ БЕСЛАНА"/>
          <p:cNvPicPr>
            <a:picLocks noChangeAspect="1" noChangeArrowheads="1"/>
          </p:cNvPicPr>
          <p:nvPr/>
        </p:nvPicPr>
        <p:blipFill>
          <a:blip r:embed="rId2" cstate="print"/>
          <a:srcRect l="2153" t="1731" r="615" b="2613"/>
          <a:stretch>
            <a:fillRect/>
          </a:stretch>
        </p:blipFill>
        <p:spPr bwMode="auto">
          <a:xfrm>
            <a:off x="0" y="777240"/>
            <a:ext cx="9144000" cy="6080760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207188"/>
            <a:ext cx="9144000" cy="722452"/>
          </a:xfrm>
          <a:prstGeom prst="rect">
            <a:avLst/>
          </a:prstGeom>
        </p:spPr>
        <p:txBody>
          <a:bodyPr/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	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В первый день было убито около 20 заложников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61361" y="18751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День второй. Самый длинный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861" y="1387612"/>
            <a:ext cx="869258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«…террористы бегали по залу и кричали: «Никто не выходит на связь! Никому вы не нужны, мы все вместе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сдохнем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!»  И действительно, ни Дзасохов, ни 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Зязиков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— никто не выходил на связь.</a:t>
            </a:r>
            <a:endParaRPr lang="ru-RU" sz="2400" b="1" dirty="0" smtClean="0"/>
          </a:p>
          <a:p>
            <a:pPr algn="just"/>
            <a:endParaRPr lang="ru-RU" dirty="0"/>
          </a:p>
        </p:txBody>
      </p:sp>
      <p:pic>
        <p:nvPicPr>
          <p:cNvPr id="38913" name="Picture 1" descr="C:\Documents and Settings\Admin\Рабочий стол\Кл час_Бесслан\220px-Dzasohov_Goch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52074" y="2911817"/>
            <a:ext cx="2095500" cy="1343025"/>
          </a:xfrm>
          <a:prstGeom prst="rect">
            <a:avLst/>
          </a:prstGeom>
          <a:noFill/>
        </p:spPr>
      </p:pic>
      <p:pic>
        <p:nvPicPr>
          <p:cNvPr id="38914" name="Picture 2" descr="C:\Documents and Settings\Admin\Рабочий стол\Кл час_Бесслан\Zyazikov_Murat_Magometovitch_ex-president_of_Ingushetia_republic_of_Russi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6385" y="2750820"/>
            <a:ext cx="1276350" cy="1905000"/>
          </a:xfrm>
          <a:prstGeom prst="rect">
            <a:avLst/>
          </a:prstGeom>
          <a:noFill/>
        </p:spPr>
      </p:pic>
      <p:pic>
        <p:nvPicPr>
          <p:cNvPr id="38915" name="Picture 3" descr="C:\Documents and Settings\Admin\Рабочий стол\Кл час_Бесслан\2010-12-28_Taimuraz_Mamsurov.jpeg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63973" y="2803026"/>
            <a:ext cx="1236160" cy="184594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839270" y="4340120"/>
            <a:ext cx="2210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Дзасохов </a:t>
            </a:r>
            <a:r>
              <a:rPr lang="ru-RU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Гоча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Георгиевич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13960" y="4723243"/>
            <a:ext cx="19281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Мура́т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Магоме́тович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Зя́зиков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90408" y="4804844"/>
            <a:ext cx="19335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Таймура́з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Дзамбе́кович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Ма́мсуров</a:t>
            </a:r>
            <a:endParaRPr lang="ru-RU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4" name="Picture 2" descr="http://beslan-2004.narod.ru/beslan-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8840" y="1203960"/>
            <a:ext cx="6583680" cy="49377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15878" y="219919"/>
            <a:ext cx="5810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Днем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сентября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террористы согласились вступить в переговоры с бывшим президентом Ингушетии Русланом Аушевым, 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5096" y="1906929"/>
            <a:ext cx="17813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 чего отпустили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заложников - женщин и малолетних детей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 descr="http://beslan-2004.narod.ru/beslan-1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41120" y="838200"/>
            <a:ext cx="7620000" cy="5715000"/>
          </a:xfrm>
          <a:prstGeom prst="rect">
            <a:avLst/>
          </a:prstGeom>
          <a:noFill/>
        </p:spPr>
      </p:pic>
      <p:pic>
        <p:nvPicPr>
          <p:cNvPr id="8" name="Picture 4" descr="http://beslan-2004.narod.ru/beslan-1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69720" y="750570"/>
            <a:ext cx="7330440" cy="5497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074" name="Picture 2" descr="&amp;scy;&amp;vcy;&amp;iecy;&amp;chcy;&amp;icy; &amp;pcy;&amp;ocy;&amp;mcy;&amp;icy;&amp;ncy;&amp;acy;&amp;lcy;&amp;softcy;&amp;ncy;&amp;ycy;&amp;iecy; &amp;acy;&amp;ncy;&amp;icy;&amp;mcy;&amp;acy;&amp;tscy;&amp;icy;&amp;yacy;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54302" y="1356360"/>
            <a:ext cx="6091141" cy="3931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2160" y="685800"/>
            <a:ext cx="5928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МБОУ Ново-Маргаритовская ООШ Азовского района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0240" y="1493520"/>
            <a:ext cx="597408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000" b="1" dirty="0" smtClean="0">
                <a:ln w="5080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«ШКОЛЬНЫЙ ДНЕВНИК БЕСЛАНА»</a:t>
            </a:r>
            <a:endParaRPr lang="ru-RU" sz="6000" b="1" dirty="0">
              <a:ln w="5080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389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Жертвы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773680" y="1155065"/>
          <a:ext cx="6031230" cy="40233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587240"/>
                <a:gridCol w="144399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</a:rPr>
                        <a:t>Группа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</a:rPr>
                        <a:t>Погибло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bg1"/>
                          </a:solidFill>
                        </a:rPr>
                        <a:t>Дети от 1 до 17 лет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bg1"/>
                          </a:solidFill>
                        </a:rPr>
                        <a:t>186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bg1"/>
                          </a:solidFill>
                        </a:rPr>
                        <a:t>Учителя / сотрудники школы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bg1"/>
                          </a:solidFill>
                        </a:rPr>
                        <a:t>Сотрудники ЦСН ФСБ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bg1"/>
                          </a:solidFill>
                        </a:rPr>
                        <a:t>Сотрудники МЧС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bg1"/>
                          </a:solidFill>
                        </a:rPr>
                        <a:t>Родственники, гости и друзья учащихся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bg1"/>
                          </a:solidFill>
                        </a:rPr>
                        <a:t>118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bg1"/>
                          </a:solidFill>
                        </a:rPr>
                        <a:t>Сотрудники МВД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bg1"/>
                          </a:solidFill>
                        </a:rPr>
                        <a:t>Всего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bg1"/>
                          </a:solidFill>
                        </a:rPr>
                        <a:t>334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7586" name="Picture 2" descr="&amp;Gcy;&amp;ocy;&amp;rcy;&amp;yacy;&amp;shchcy;&amp;acy;&amp;yacy; &amp;scy;&amp;vcy;&amp;iecy;&amp;chcy;&amp;acy; &amp;vcy; &amp;scy;&amp;tcy;&amp;acy;&amp;kcy;&amp;acy;&amp;ncy;&amp;iecy;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6055" y="2042160"/>
            <a:ext cx="2196917" cy="1990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371600" y="378627"/>
            <a:ext cx="77724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Посвящается…</a:t>
            </a:r>
          </a:p>
        </p:txBody>
      </p:sp>
      <p:pic>
        <p:nvPicPr>
          <p:cNvPr id="64514" name="Picture 2" descr=" 8 лет Бесланской трагедии (29 фото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29055" y="1181417"/>
            <a:ext cx="7620000" cy="5076826"/>
          </a:xfrm>
          <a:prstGeom prst="rect">
            <a:avLst/>
          </a:prstGeom>
          <a:noFill/>
        </p:spPr>
      </p:pic>
      <p:pic>
        <p:nvPicPr>
          <p:cNvPr id="6" name="Содержимое 4" descr="DETAIL_PICTURE_743720_4815016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57063" y="1733164"/>
            <a:ext cx="5779706" cy="4331738"/>
          </a:xfrm>
          <a:prstGeom prst="rect">
            <a:avLst/>
          </a:prstGeom>
        </p:spPr>
      </p:pic>
      <p:pic>
        <p:nvPicPr>
          <p:cNvPr id="64516" name="Picture 4" descr=" 8 лет Бесланской трагедии (29 фото)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13815" y="1211897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24499" y="4915768"/>
            <a:ext cx="4457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Учитель: Банникова Е.П</a:t>
            </a:r>
            <a:r>
              <a:rPr lang="ru-RU" sz="2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                                                  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99241" y="855023"/>
            <a:ext cx="5111466" cy="3323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Школьный</a:t>
            </a:r>
            <a:r>
              <a:rPr lang="ru-RU" sz="4400" b="1" dirty="0" smtClean="0"/>
              <a:t> </a:t>
            </a:r>
            <a:r>
              <a:rPr lang="ru-RU" sz="4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дневник Беслана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Агунды</a:t>
            </a:r>
            <a:r>
              <a:rPr lang="ru-RU" sz="4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Ватаевой</a:t>
            </a:r>
            <a:endParaRPr lang="ru-RU" sz="4400" b="1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72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Documents and Settings\Admin\Рабочий стол\Кл час_Бесслан\agund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48519" y="3162430"/>
            <a:ext cx="1428750" cy="1428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5" name="Picture 3" descr="C:\Documents and Settings\Admin\Рабочий стол\Кл час_Бесслан\495_2724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6289" y="1674034"/>
            <a:ext cx="1857073" cy="2885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919" y="3914920"/>
            <a:ext cx="87041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Бесла́н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России,  третий по величине город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Северной Осетии.</a:t>
            </a:r>
          </a:p>
          <a:p>
            <a:endParaRPr lang="ru-RU" dirty="0"/>
          </a:p>
        </p:txBody>
      </p:sp>
      <p:pic>
        <p:nvPicPr>
          <p:cNvPr id="2050" name="Picture 2" descr="C:\Documents and Settings\Admin\Рабочий стол\Кл час_Бесслан\image14758606_2d1b83fc6bd3a5ce0edd1544a4101c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22340" y="821541"/>
            <a:ext cx="5486400" cy="3108325"/>
          </a:xfrm>
          <a:prstGeom prst="rect">
            <a:avLst/>
          </a:prstGeom>
          <a:noFill/>
        </p:spPr>
      </p:pic>
      <p:pic>
        <p:nvPicPr>
          <p:cNvPr id="64514" name="Picture 2" descr="&amp;Gcy;&amp;ocy;&amp;rcy;&amp;yacy;&amp;shchcy;&amp;acy;&amp;yacy; &amp;kcy;&amp;rcy;&amp;acy;&amp;scy;&amp;ncy;&amp;acy;&amp;yacy; &amp;scy;&amp;vcy;&amp;iecy;&amp;chcy;&amp;acy;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29655" y="4556634"/>
            <a:ext cx="972185" cy="17298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7" name="Picture 4" descr="&amp;Lcy;&amp;icy;&amp;ncy;&amp;iecy;&amp;jcy;&amp;kcy;&amp;acy;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077" y="917644"/>
            <a:ext cx="6246004" cy="468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40911" y="0"/>
            <a:ext cx="3669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первый</a:t>
            </a:r>
            <a:endParaRPr lang="ru-RU" sz="4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&amp;Gcy;&amp;rcy;&amp;iecy;&amp;tscy;&amp;icy;&amp;yacy;-&amp;Rcy;&amp;ocy;&amp;scy;&amp;scy;&amp;icy;&amp;yacy; &amp;ZHcy;&amp;Ucy;&amp;Rcy;&amp;Ncy;&amp;Acy;&amp;Lcy; - &amp;Acy;&amp;Kcy;&amp;Tcy;&amp;Ucy;&amp;Acy;&amp;Lcy;&amp;SOFTcy;&amp;Ncy;&amp;Ocy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028" y="1630680"/>
            <a:ext cx="6274492" cy="470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Содержимое 3" descr="school020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681080" y="1051559"/>
            <a:ext cx="6929289" cy="46177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49303" y="1390699"/>
            <a:ext cx="4838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сентября.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2" y="2326512"/>
            <a:ext cx="48382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Добро пожаловать в школу!</a:t>
            </a:r>
            <a:endParaRPr lang="ru-RU" sz="4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http://pravober.ru/images/phocagallery/school/thumbs/phoca_thumb_l_picture%20(59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3547" y="1556188"/>
            <a:ext cx="1714500" cy="256222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&amp;Ucy;&amp;zhcy;&amp;iecy; &amp;pcy;&amp;yacy;&amp;tcy;&amp;ycy;&amp;iecy; &amp;scy;&amp;ucy;&amp;tcy;&amp;kcy;&amp;icy; &amp;ncy;&amp;acy; &amp;gcy;&amp;rcy;&amp;acy;&amp;ncy;&amp;icy;&amp;tscy;&amp;iecy; &amp;Dcy;&amp;acy;&amp;gcy;&amp;iecy;&amp;scy;&amp;tcy;&amp;acy;&amp;ncy;&amp;acy; &amp;icy; &amp;CHcy;&amp;iecy;&amp;chcy;&amp;ncy;&amp;icy; &amp;pcy;&amp;rcy;&amp;ocy;&amp;dcy;&amp;ocy;&amp;lcy;&amp;zhcy;&amp;acy;&amp;yucy;&amp;tcy;&amp;scy;&amp;yacy; &amp;bcy;&amp;ocy;&amp;icy;. &amp;Ncy;&amp;ocy;&amp;vcy;&amp;ocy;&amp;scy;&amp;tcy;&amp;icy;.VIPADVER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02" y="617194"/>
            <a:ext cx="7620000" cy="54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94346" y="5967829"/>
            <a:ext cx="1888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Террористы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834" y="2011680"/>
            <a:ext cx="331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48640" y="979714"/>
            <a:ext cx="834716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600" b="1" dirty="0" smtClean="0">
              <a:solidFill>
                <a:srgbClr val="FFC000"/>
              </a:solidFill>
              <a:latin typeface="Majestic" panose="03000600000000020000" pitchFamily="66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Терро́р</a:t>
            </a:r>
            <a:r>
              <a:rPr lang="ru-RU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(лат. 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terror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 — страх, ужас) — устрашение мирного населения, выражающееся в физическом насилии, вплоть до уничтожения.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6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Терроризм</a:t>
            </a:r>
            <a:r>
              <a:rPr lang="ru-RU" sz="2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— политика, основанная на систематическом применении террора.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Синонимами слова «террор»  являются слова «насилие», «запугивание», «устрашение». </a:t>
            </a:r>
          </a:p>
        </p:txBody>
      </p:sp>
    </p:spTree>
    <p:extLst>
      <p:ext uri="{BB962C8B-B14F-4D97-AF65-F5344CB8AC3E}">
        <p14:creationId xmlns:p14="http://schemas.microsoft.com/office/powerpoint/2010/main" val="1342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961</TotalTime>
  <Words>181</Words>
  <Application>Microsoft Office PowerPoint</Application>
  <PresentationFormat>Экран (4:3)</PresentationFormat>
  <Paragraphs>52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Жертвы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МОУ Ново_Маргаритовс</cp:lastModifiedBy>
  <cp:revision>126</cp:revision>
  <dcterms:created xsi:type="dcterms:W3CDTF">2013-11-19T05:52:05Z</dcterms:created>
  <dcterms:modified xsi:type="dcterms:W3CDTF">2017-04-05T07:07:21Z</dcterms:modified>
</cp:coreProperties>
</file>