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2"/>
  </p:sldMasterIdLst>
  <p:notesMasterIdLst>
    <p:notesMasterId r:id="rId37"/>
  </p:notesMasterIdLst>
  <p:sldIdLst>
    <p:sldId id="277" r:id="rId3"/>
    <p:sldId id="259" r:id="rId4"/>
    <p:sldId id="288" r:id="rId5"/>
    <p:sldId id="289" r:id="rId6"/>
    <p:sldId id="290" r:id="rId7"/>
    <p:sldId id="291" r:id="rId8"/>
    <p:sldId id="292" r:id="rId9"/>
    <p:sldId id="295" r:id="rId10"/>
    <p:sldId id="268" r:id="rId11"/>
    <p:sldId id="269" r:id="rId12"/>
    <p:sldId id="270" r:id="rId13"/>
    <p:sldId id="271" r:id="rId14"/>
    <p:sldId id="272" r:id="rId15"/>
    <p:sldId id="280" r:id="rId16"/>
    <p:sldId id="294" r:id="rId17"/>
    <p:sldId id="293" r:id="rId18"/>
    <p:sldId id="282" r:id="rId19"/>
    <p:sldId id="274" r:id="rId20"/>
    <p:sldId id="283" r:id="rId21"/>
    <p:sldId id="284" r:id="rId22"/>
    <p:sldId id="285" r:id="rId23"/>
    <p:sldId id="286" r:id="rId24"/>
    <p:sldId id="287" r:id="rId25"/>
    <p:sldId id="275" r:id="rId26"/>
    <p:sldId id="296" r:id="rId27"/>
    <p:sldId id="297" r:id="rId28"/>
    <p:sldId id="298" r:id="rId29"/>
    <p:sldId id="299" r:id="rId30"/>
    <p:sldId id="300" r:id="rId31"/>
    <p:sldId id="301" r:id="rId32"/>
    <p:sldId id="302" r:id="rId33"/>
    <p:sldId id="303" r:id="rId34"/>
    <p:sldId id="304" r:id="rId35"/>
    <p:sldId id="30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1" autoAdjust="0"/>
    <p:restoredTop sz="93346" autoAdjust="0"/>
  </p:normalViewPr>
  <p:slideViewPr>
    <p:cSldViewPr>
      <p:cViewPr varScale="1">
        <p:scale>
          <a:sx n="73" d="100"/>
          <a:sy n="73" d="100"/>
        </p:scale>
        <p:origin x="14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7CB74-CA1C-4EAC-972E-ADD9E44DFA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DDAD130-8F76-45E3-A9D0-4F07EA07C154}">
      <dgm:prSet/>
      <dgm:spPr/>
      <dgm:t>
        <a:bodyPr/>
        <a:lstStyle/>
        <a:p>
          <a:pPr rtl="0"/>
          <a:r>
            <a:rPr lang="ru-RU" dirty="0" smtClean="0"/>
            <a:t>– это антиобщественное деяние, причиняющее вред обществу, запрещенное законодательством и влекущее наказание.</a:t>
          </a:r>
          <a:endParaRPr lang="ru-RU" dirty="0"/>
        </a:p>
      </dgm:t>
    </dgm:pt>
    <dgm:pt modelId="{B1FD956F-70D7-44B5-A15F-56D7E0C7AD8C}" type="parTrans" cxnId="{EB9420D3-8458-404D-AF8A-FE184D27C844}">
      <dgm:prSet/>
      <dgm:spPr/>
      <dgm:t>
        <a:bodyPr/>
        <a:lstStyle/>
        <a:p>
          <a:endParaRPr lang="ru-RU"/>
        </a:p>
      </dgm:t>
    </dgm:pt>
    <dgm:pt modelId="{4D267369-C0DD-4B6B-BAE1-5A5FA511B02D}" type="sibTrans" cxnId="{EB9420D3-8458-404D-AF8A-FE184D27C844}">
      <dgm:prSet/>
      <dgm:spPr/>
      <dgm:t>
        <a:bodyPr/>
        <a:lstStyle/>
        <a:p>
          <a:endParaRPr lang="ru-RU"/>
        </a:p>
      </dgm:t>
    </dgm:pt>
    <dgm:pt modelId="{2EF64359-5A68-43B1-B3C5-7CD0369F212C}" type="pres">
      <dgm:prSet presAssocID="{D457CB74-CA1C-4EAC-972E-ADD9E44DFA68}" presName="linear" presStyleCnt="0">
        <dgm:presLayoutVars>
          <dgm:animLvl val="lvl"/>
          <dgm:resizeHandles val="exact"/>
        </dgm:presLayoutVars>
      </dgm:prSet>
      <dgm:spPr/>
      <dgm:t>
        <a:bodyPr/>
        <a:lstStyle/>
        <a:p>
          <a:endParaRPr lang="ru-RU"/>
        </a:p>
      </dgm:t>
    </dgm:pt>
    <dgm:pt modelId="{E4F1D835-59C5-4BC8-9442-3B0FE3FBD9ED}" type="pres">
      <dgm:prSet presAssocID="{ADDAD130-8F76-45E3-A9D0-4F07EA07C154}" presName="parentText" presStyleLbl="node1" presStyleIdx="0" presStyleCnt="1" custScaleY="81089">
        <dgm:presLayoutVars>
          <dgm:chMax val="0"/>
          <dgm:bulletEnabled val="1"/>
        </dgm:presLayoutVars>
      </dgm:prSet>
      <dgm:spPr/>
      <dgm:t>
        <a:bodyPr/>
        <a:lstStyle/>
        <a:p>
          <a:endParaRPr lang="ru-RU"/>
        </a:p>
      </dgm:t>
    </dgm:pt>
  </dgm:ptLst>
  <dgm:cxnLst>
    <dgm:cxn modelId="{E36CA4E7-B4D7-4F72-BE51-47A249E3B835}" type="presOf" srcId="{ADDAD130-8F76-45E3-A9D0-4F07EA07C154}" destId="{E4F1D835-59C5-4BC8-9442-3B0FE3FBD9ED}" srcOrd="0" destOrd="0" presId="urn:microsoft.com/office/officeart/2005/8/layout/vList2"/>
    <dgm:cxn modelId="{EB9420D3-8458-404D-AF8A-FE184D27C844}" srcId="{D457CB74-CA1C-4EAC-972E-ADD9E44DFA68}" destId="{ADDAD130-8F76-45E3-A9D0-4F07EA07C154}" srcOrd="0" destOrd="0" parTransId="{B1FD956F-70D7-44B5-A15F-56D7E0C7AD8C}" sibTransId="{4D267369-C0DD-4B6B-BAE1-5A5FA511B02D}"/>
    <dgm:cxn modelId="{12ED0F7D-806E-463F-8DB7-E477DD4150B1}" type="presOf" srcId="{D457CB74-CA1C-4EAC-972E-ADD9E44DFA68}" destId="{2EF64359-5A68-43B1-B3C5-7CD0369F212C}" srcOrd="0" destOrd="0" presId="urn:microsoft.com/office/officeart/2005/8/layout/vList2"/>
    <dgm:cxn modelId="{B627339E-A137-46D3-93AE-1699559ED45D}" type="presParOf" srcId="{2EF64359-5A68-43B1-B3C5-7CD0369F212C}" destId="{E4F1D835-59C5-4BC8-9442-3B0FE3FBD9ED}"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A6633-45AF-4463-97DD-189C406A725C}" type="doc">
      <dgm:prSet loTypeId="urn:microsoft.com/office/officeart/2005/8/layout/orgChart1" loCatId="hierarchy" qsTypeId="urn:microsoft.com/office/officeart/2005/8/quickstyle/3d1" qsCatId="3D" csTypeId="urn:microsoft.com/office/officeart/2005/8/colors/accent1_2" csCatId="accent1"/>
      <dgm:spPr/>
      <dgm:t>
        <a:bodyPr/>
        <a:lstStyle/>
        <a:p>
          <a:endParaRPr lang="ru-RU"/>
        </a:p>
      </dgm:t>
    </dgm:pt>
    <dgm:pt modelId="{3D2E94E8-9F13-4AB2-990A-B00F1835330C}">
      <dgm:prSet/>
      <dgm:spPr/>
      <dgm:t>
        <a:bodyPr/>
        <a:lstStyle/>
        <a:p>
          <a:pPr rtl="0"/>
          <a:r>
            <a:rPr lang="ru-RU" dirty="0" smtClean="0"/>
            <a:t>ПРЕСТУПЛЕНИЯ</a:t>
          </a:r>
          <a:endParaRPr lang="ru-RU" dirty="0"/>
        </a:p>
      </dgm:t>
    </dgm:pt>
    <dgm:pt modelId="{A3A77EA0-07CD-47B3-B067-542D7994CA75}" type="parTrans" cxnId="{BB2B070F-73B3-491C-8718-2D34B76CA564}">
      <dgm:prSet/>
      <dgm:spPr/>
      <dgm:t>
        <a:bodyPr/>
        <a:lstStyle/>
        <a:p>
          <a:endParaRPr lang="ru-RU"/>
        </a:p>
      </dgm:t>
    </dgm:pt>
    <dgm:pt modelId="{5119470B-3A27-447F-A9B9-7EEF74EC064D}" type="sibTrans" cxnId="{BB2B070F-73B3-491C-8718-2D34B76CA564}">
      <dgm:prSet/>
      <dgm:spPr/>
      <dgm:t>
        <a:bodyPr/>
        <a:lstStyle/>
        <a:p>
          <a:endParaRPr lang="ru-RU"/>
        </a:p>
      </dgm:t>
    </dgm:pt>
    <dgm:pt modelId="{AFF0A636-46DE-48EC-A836-CCCD00279C25}">
      <dgm:prSet/>
      <dgm:spPr/>
      <dgm:t>
        <a:bodyPr/>
        <a:lstStyle/>
        <a:p>
          <a:pPr rtl="0"/>
          <a:r>
            <a:rPr lang="ru-RU" dirty="0" smtClean="0"/>
            <a:t>ПРОСТУПКИ</a:t>
          </a:r>
          <a:endParaRPr lang="ru-RU" dirty="0"/>
        </a:p>
      </dgm:t>
    </dgm:pt>
    <dgm:pt modelId="{785911FC-3232-495E-B134-6B3C74261CF8}" type="parTrans" cxnId="{8ACC326B-FBD5-45A7-83EA-7429C4E04938}">
      <dgm:prSet/>
      <dgm:spPr/>
      <dgm:t>
        <a:bodyPr/>
        <a:lstStyle/>
        <a:p>
          <a:endParaRPr lang="ru-RU"/>
        </a:p>
      </dgm:t>
    </dgm:pt>
    <dgm:pt modelId="{72F6D2AB-E60F-410E-BEC1-C491CCAE9FFE}" type="sibTrans" cxnId="{8ACC326B-FBD5-45A7-83EA-7429C4E04938}">
      <dgm:prSet/>
      <dgm:spPr/>
      <dgm:t>
        <a:bodyPr/>
        <a:lstStyle/>
        <a:p>
          <a:endParaRPr lang="ru-RU"/>
        </a:p>
      </dgm:t>
    </dgm:pt>
    <dgm:pt modelId="{371672F5-6BC3-4BF7-BFB2-C57D173486F3}" type="pres">
      <dgm:prSet presAssocID="{3B9A6633-45AF-4463-97DD-189C406A725C}" presName="hierChild1" presStyleCnt="0">
        <dgm:presLayoutVars>
          <dgm:orgChart val="1"/>
          <dgm:chPref val="1"/>
          <dgm:dir/>
          <dgm:animOne val="branch"/>
          <dgm:animLvl val="lvl"/>
          <dgm:resizeHandles/>
        </dgm:presLayoutVars>
      </dgm:prSet>
      <dgm:spPr/>
      <dgm:t>
        <a:bodyPr/>
        <a:lstStyle/>
        <a:p>
          <a:endParaRPr lang="ru-RU"/>
        </a:p>
      </dgm:t>
    </dgm:pt>
    <dgm:pt modelId="{D57CFCDE-634C-4F43-823B-2823B16D7F35}" type="pres">
      <dgm:prSet presAssocID="{3D2E94E8-9F13-4AB2-990A-B00F1835330C}" presName="hierRoot1" presStyleCnt="0">
        <dgm:presLayoutVars>
          <dgm:hierBranch val="init"/>
        </dgm:presLayoutVars>
      </dgm:prSet>
      <dgm:spPr/>
    </dgm:pt>
    <dgm:pt modelId="{8D4D2137-7F78-47E1-A4CA-A0C47CED1E48}" type="pres">
      <dgm:prSet presAssocID="{3D2E94E8-9F13-4AB2-990A-B00F1835330C}" presName="rootComposite1" presStyleCnt="0"/>
      <dgm:spPr/>
    </dgm:pt>
    <dgm:pt modelId="{3D32D9C3-0119-47E5-84EB-65E26E98391F}" type="pres">
      <dgm:prSet presAssocID="{3D2E94E8-9F13-4AB2-990A-B00F1835330C}" presName="rootText1" presStyleLbl="node0" presStyleIdx="0" presStyleCnt="2">
        <dgm:presLayoutVars>
          <dgm:chPref val="3"/>
        </dgm:presLayoutVars>
      </dgm:prSet>
      <dgm:spPr/>
      <dgm:t>
        <a:bodyPr/>
        <a:lstStyle/>
        <a:p>
          <a:endParaRPr lang="ru-RU"/>
        </a:p>
      </dgm:t>
    </dgm:pt>
    <dgm:pt modelId="{5DABA6BB-D0E6-4827-A210-1995904DD4F4}" type="pres">
      <dgm:prSet presAssocID="{3D2E94E8-9F13-4AB2-990A-B00F1835330C}" presName="rootConnector1" presStyleLbl="node1" presStyleIdx="0" presStyleCnt="0"/>
      <dgm:spPr/>
      <dgm:t>
        <a:bodyPr/>
        <a:lstStyle/>
        <a:p>
          <a:endParaRPr lang="ru-RU"/>
        </a:p>
      </dgm:t>
    </dgm:pt>
    <dgm:pt modelId="{EA2EB1EA-46AA-49D3-BABE-4E51B81BAEE2}" type="pres">
      <dgm:prSet presAssocID="{3D2E94E8-9F13-4AB2-990A-B00F1835330C}" presName="hierChild2" presStyleCnt="0"/>
      <dgm:spPr/>
    </dgm:pt>
    <dgm:pt modelId="{1900589C-DF4F-4D51-A4B5-532CD3BA7082}" type="pres">
      <dgm:prSet presAssocID="{3D2E94E8-9F13-4AB2-990A-B00F1835330C}" presName="hierChild3" presStyleCnt="0"/>
      <dgm:spPr/>
    </dgm:pt>
    <dgm:pt modelId="{C3784D97-8E22-4DD5-AA1E-CBB2514637A3}" type="pres">
      <dgm:prSet presAssocID="{AFF0A636-46DE-48EC-A836-CCCD00279C25}" presName="hierRoot1" presStyleCnt="0">
        <dgm:presLayoutVars>
          <dgm:hierBranch val="init"/>
        </dgm:presLayoutVars>
      </dgm:prSet>
      <dgm:spPr/>
    </dgm:pt>
    <dgm:pt modelId="{3635D91D-4CEC-49F1-A433-EA90973398CE}" type="pres">
      <dgm:prSet presAssocID="{AFF0A636-46DE-48EC-A836-CCCD00279C25}" presName="rootComposite1" presStyleCnt="0"/>
      <dgm:spPr/>
    </dgm:pt>
    <dgm:pt modelId="{B3C17AB0-6C6A-4B00-91D2-B72423BDF4C8}" type="pres">
      <dgm:prSet presAssocID="{AFF0A636-46DE-48EC-A836-CCCD00279C25}" presName="rootText1" presStyleLbl="node0" presStyleIdx="1" presStyleCnt="2">
        <dgm:presLayoutVars>
          <dgm:chPref val="3"/>
        </dgm:presLayoutVars>
      </dgm:prSet>
      <dgm:spPr/>
      <dgm:t>
        <a:bodyPr/>
        <a:lstStyle/>
        <a:p>
          <a:endParaRPr lang="ru-RU"/>
        </a:p>
      </dgm:t>
    </dgm:pt>
    <dgm:pt modelId="{7AEB99E8-6C3D-48F9-AB93-FDD4D59010B8}" type="pres">
      <dgm:prSet presAssocID="{AFF0A636-46DE-48EC-A836-CCCD00279C25}" presName="rootConnector1" presStyleLbl="node1" presStyleIdx="0" presStyleCnt="0"/>
      <dgm:spPr/>
      <dgm:t>
        <a:bodyPr/>
        <a:lstStyle/>
        <a:p>
          <a:endParaRPr lang="ru-RU"/>
        </a:p>
      </dgm:t>
    </dgm:pt>
    <dgm:pt modelId="{EFD76BA3-942E-4901-9858-FBDF85BA9E28}" type="pres">
      <dgm:prSet presAssocID="{AFF0A636-46DE-48EC-A836-CCCD00279C25}" presName="hierChild2" presStyleCnt="0"/>
      <dgm:spPr/>
    </dgm:pt>
    <dgm:pt modelId="{557915F0-F319-4EAE-B95A-10C789470E77}" type="pres">
      <dgm:prSet presAssocID="{AFF0A636-46DE-48EC-A836-CCCD00279C25}" presName="hierChild3" presStyleCnt="0"/>
      <dgm:spPr/>
    </dgm:pt>
  </dgm:ptLst>
  <dgm:cxnLst>
    <dgm:cxn modelId="{938A32FF-D395-4566-B583-5F403523D7D1}" type="presOf" srcId="{3D2E94E8-9F13-4AB2-990A-B00F1835330C}" destId="{5DABA6BB-D0E6-4827-A210-1995904DD4F4}" srcOrd="1" destOrd="0" presId="urn:microsoft.com/office/officeart/2005/8/layout/orgChart1"/>
    <dgm:cxn modelId="{09277B7D-55FC-4726-B1DA-95BF8962C5CF}" type="presOf" srcId="{3D2E94E8-9F13-4AB2-990A-B00F1835330C}" destId="{3D32D9C3-0119-47E5-84EB-65E26E98391F}" srcOrd="0" destOrd="0" presId="urn:microsoft.com/office/officeart/2005/8/layout/orgChart1"/>
    <dgm:cxn modelId="{BB2B070F-73B3-491C-8718-2D34B76CA564}" srcId="{3B9A6633-45AF-4463-97DD-189C406A725C}" destId="{3D2E94E8-9F13-4AB2-990A-B00F1835330C}" srcOrd="0" destOrd="0" parTransId="{A3A77EA0-07CD-47B3-B067-542D7994CA75}" sibTransId="{5119470B-3A27-447F-A9B9-7EEF74EC064D}"/>
    <dgm:cxn modelId="{8ACC326B-FBD5-45A7-83EA-7429C4E04938}" srcId="{3B9A6633-45AF-4463-97DD-189C406A725C}" destId="{AFF0A636-46DE-48EC-A836-CCCD00279C25}" srcOrd="1" destOrd="0" parTransId="{785911FC-3232-495E-B134-6B3C74261CF8}" sibTransId="{72F6D2AB-E60F-410E-BEC1-C491CCAE9FFE}"/>
    <dgm:cxn modelId="{801A9AD9-15F3-4115-91CA-E957F96B9945}" type="presOf" srcId="{AFF0A636-46DE-48EC-A836-CCCD00279C25}" destId="{7AEB99E8-6C3D-48F9-AB93-FDD4D59010B8}" srcOrd="1" destOrd="0" presId="urn:microsoft.com/office/officeart/2005/8/layout/orgChart1"/>
    <dgm:cxn modelId="{2C12542A-1695-45DA-B0A2-ADB1226E2296}" type="presOf" srcId="{3B9A6633-45AF-4463-97DD-189C406A725C}" destId="{371672F5-6BC3-4BF7-BFB2-C57D173486F3}" srcOrd="0" destOrd="0" presId="urn:microsoft.com/office/officeart/2005/8/layout/orgChart1"/>
    <dgm:cxn modelId="{49328D39-81A4-48D3-AF28-7CE9A43AE2F7}" type="presOf" srcId="{AFF0A636-46DE-48EC-A836-CCCD00279C25}" destId="{B3C17AB0-6C6A-4B00-91D2-B72423BDF4C8}" srcOrd="0" destOrd="0" presId="urn:microsoft.com/office/officeart/2005/8/layout/orgChart1"/>
    <dgm:cxn modelId="{0F0171A1-D1CA-4482-B4BF-4EA932ED3A1D}" type="presParOf" srcId="{371672F5-6BC3-4BF7-BFB2-C57D173486F3}" destId="{D57CFCDE-634C-4F43-823B-2823B16D7F35}" srcOrd="0" destOrd="0" presId="urn:microsoft.com/office/officeart/2005/8/layout/orgChart1"/>
    <dgm:cxn modelId="{8D396C1C-C9C8-4129-98B7-E04FD0D7B87F}" type="presParOf" srcId="{D57CFCDE-634C-4F43-823B-2823B16D7F35}" destId="{8D4D2137-7F78-47E1-A4CA-A0C47CED1E48}" srcOrd="0" destOrd="0" presId="urn:microsoft.com/office/officeart/2005/8/layout/orgChart1"/>
    <dgm:cxn modelId="{0F676C65-FE76-4743-8516-1E8F08404DE8}" type="presParOf" srcId="{8D4D2137-7F78-47E1-A4CA-A0C47CED1E48}" destId="{3D32D9C3-0119-47E5-84EB-65E26E98391F}" srcOrd="0" destOrd="0" presId="urn:microsoft.com/office/officeart/2005/8/layout/orgChart1"/>
    <dgm:cxn modelId="{A5179D0C-331F-4E45-9977-071BAEF8BF15}" type="presParOf" srcId="{8D4D2137-7F78-47E1-A4CA-A0C47CED1E48}" destId="{5DABA6BB-D0E6-4827-A210-1995904DD4F4}" srcOrd="1" destOrd="0" presId="urn:microsoft.com/office/officeart/2005/8/layout/orgChart1"/>
    <dgm:cxn modelId="{2551460E-7C5C-40D3-9CE4-9F348F5CE1D7}" type="presParOf" srcId="{D57CFCDE-634C-4F43-823B-2823B16D7F35}" destId="{EA2EB1EA-46AA-49D3-BABE-4E51B81BAEE2}" srcOrd="1" destOrd="0" presId="urn:microsoft.com/office/officeart/2005/8/layout/orgChart1"/>
    <dgm:cxn modelId="{7883809B-3328-4852-9298-3B0F5439EA0A}" type="presParOf" srcId="{D57CFCDE-634C-4F43-823B-2823B16D7F35}" destId="{1900589C-DF4F-4D51-A4B5-532CD3BA7082}" srcOrd="2" destOrd="0" presId="urn:microsoft.com/office/officeart/2005/8/layout/orgChart1"/>
    <dgm:cxn modelId="{35F7F56D-B3B3-4CE2-8219-ABEEE06B74ED}" type="presParOf" srcId="{371672F5-6BC3-4BF7-BFB2-C57D173486F3}" destId="{C3784D97-8E22-4DD5-AA1E-CBB2514637A3}" srcOrd="1" destOrd="0" presId="urn:microsoft.com/office/officeart/2005/8/layout/orgChart1"/>
    <dgm:cxn modelId="{54C3F5A1-6A9E-4369-8E50-CF125764631E}" type="presParOf" srcId="{C3784D97-8E22-4DD5-AA1E-CBB2514637A3}" destId="{3635D91D-4CEC-49F1-A433-EA90973398CE}" srcOrd="0" destOrd="0" presId="urn:microsoft.com/office/officeart/2005/8/layout/orgChart1"/>
    <dgm:cxn modelId="{5885F6AE-E6C7-4652-8EE7-B2206CB0FD03}" type="presParOf" srcId="{3635D91D-4CEC-49F1-A433-EA90973398CE}" destId="{B3C17AB0-6C6A-4B00-91D2-B72423BDF4C8}" srcOrd="0" destOrd="0" presId="urn:microsoft.com/office/officeart/2005/8/layout/orgChart1"/>
    <dgm:cxn modelId="{4A254243-EFA4-4C81-B199-64AFD3FB102F}" type="presParOf" srcId="{3635D91D-4CEC-49F1-A433-EA90973398CE}" destId="{7AEB99E8-6C3D-48F9-AB93-FDD4D59010B8}" srcOrd="1" destOrd="0" presId="urn:microsoft.com/office/officeart/2005/8/layout/orgChart1"/>
    <dgm:cxn modelId="{9E59527A-E314-4DD6-AD2E-79E462105E9C}" type="presParOf" srcId="{C3784D97-8E22-4DD5-AA1E-CBB2514637A3}" destId="{EFD76BA3-942E-4901-9858-FBDF85BA9E28}" srcOrd="1" destOrd="0" presId="urn:microsoft.com/office/officeart/2005/8/layout/orgChart1"/>
    <dgm:cxn modelId="{C120000A-B419-466B-9E72-95A85529A528}" type="presParOf" srcId="{C3784D97-8E22-4DD5-AA1E-CBB2514637A3}" destId="{557915F0-F319-4EAE-B95A-10C789470E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4AD70-D6A8-49AD-BDFC-CBEEE61837F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8CC81C2D-A10D-49B7-ADDA-1E75318CFEE9}">
      <dgm:prSet/>
      <dgm:spPr/>
      <dgm:t>
        <a:bodyPr/>
        <a:lstStyle/>
        <a:p>
          <a:pPr rtl="0"/>
          <a:r>
            <a:rPr lang="ru-RU" dirty="0" smtClean="0"/>
            <a:t>это неопасное правонарушение</a:t>
          </a:r>
          <a:endParaRPr lang="ru-RU" dirty="0"/>
        </a:p>
      </dgm:t>
    </dgm:pt>
    <dgm:pt modelId="{D85D5219-CE66-4B83-B9BA-C4B187CEDD59}" type="parTrans" cxnId="{B6DEECE8-1825-409F-8598-277FB05F60F2}">
      <dgm:prSet/>
      <dgm:spPr/>
      <dgm:t>
        <a:bodyPr/>
        <a:lstStyle/>
        <a:p>
          <a:endParaRPr lang="ru-RU"/>
        </a:p>
      </dgm:t>
    </dgm:pt>
    <dgm:pt modelId="{B94346C1-0806-4ADA-882C-2C4DA128A7C1}" type="sibTrans" cxnId="{B6DEECE8-1825-409F-8598-277FB05F60F2}">
      <dgm:prSet/>
      <dgm:spPr/>
      <dgm:t>
        <a:bodyPr/>
        <a:lstStyle/>
        <a:p>
          <a:endParaRPr lang="ru-RU"/>
        </a:p>
      </dgm:t>
    </dgm:pt>
    <dgm:pt modelId="{E7EFC87E-BFE2-40D2-9B4B-EA415F7C7F2D}" type="pres">
      <dgm:prSet presAssocID="{30C4AD70-D6A8-49AD-BDFC-CBEEE61837F5}" presName="linear" presStyleCnt="0">
        <dgm:presLayoutVars>
          <dgm:animLvl val="lvl"/>
          <dgm:resizeHandles val="exact"/>
        </dgm:presLayoutVars>
      </dgm:prSet>
      <dgm:spPr/>
      <dgm:t>
        <a:bodyPr/>
        <a:lstStyle/>
        <a:p>
          <a:endParaRPr lang="ru-RU"/>
        </a:p>
      </dgm:t>
    </dgm:pt>
    <dgm:pt modelId="{5C304DB7-C612-4D9D-82DC-D14396064744}" type="pres">
      <dgm:prSet presAssocID="{8CC81C2D-A10D-49B7-ADDA-1E75318CFEE9}" presName="parentText" presStyleLbl="node1" presStyleIdx="0" presStyleCnt="1" custScaleY="61211" custLinFactNeighborX="-348" custLinFactNeighborY="33193">
        <dgm:presLayoutVars>
          <dgm:chMax val="0"/>
          <dgm:bulletEnabled val="1"/>
        </dgm:presLayoutVars>
      </dgm:prSet>
      <dgm:spPr/>
      <dgm:t>
        <a:bodyPr/>
        <a:lstStyle/>
        <a:p>
          <a:endParaRPr lang="ru-RU"/>
        </a:p>
      </dgm:t>
    </dgm:pt>
  </dgm:ptLst>
  <dgm:cxnLst>
    <dgm:cxn modelId="{F845133F-ECAB-44C6-B3C9-568A8B814770}" type="presOf" srcId="{30C4AD70-D6A8-49AD-BDFC-CBEEE61837F5}" destId="{E7EFC87E-BFE2-40D2-9B4B-EA415F7C7F2D}" srcOrd="0" destOrd="0" presId="urn:microsoft.com/office/officeart/2005/8/layout/vList2"/>
    <dgm:cxn modelId="{B6DEECE8-1825-409F-8598-277FB05F60F2}" srcId="{30C4AD70-D6A8-49AD-BDFC-CBEEE61837F5}" destId="{8CC81C2D-A10D-49B7-ADDA-1E75318CFEE9}" srcOrd="0" destOrd="0" parTransId="{D85D5219-CE66-4B83-B9BA-C4B187CEDD59}" sibTransId="{B94346C1-0806-4ADA-882C-2C4DA128A7C1}"/>
    <dgm:cxn modelId="{A0E79107-4924-4C78-8091-C55ACBF1F12F}" type="presOf" srcId="{8CC81C2D-A10D-49B7-ADDA-1E75318CFEE9}" destId="{5C304DB7-C612-4D9D-82DC-D14396064744}" srcOrd="0" destOrd="0" presId="urn:microsoft.com/office/officeart/2005/8/layout/vList2"/>
    <dgm:cxn modelId="{6920CD90-75E7-4757-B6B0-A96A6399CDA6}" type="presParOf" srcId="{E7EFC87E-BFE2-40D2-9B4B-EA415F7C7F2D}" destId="{5C304DB7-C612-4D9D-82DC-D143960647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0C0C0-54F8-4EC9-8EA6-238542398AA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ru-RU"/>
        </a:p>
      </dgm:t>
    </dgm:pt>
    <dgm:pt modelId="{EA33F5B2-AD13-41F1-ACAC-AAA6BCC71BA8}">
      <dgm:prSet/>
      <dgm:spPr/>
      <dgm:t>
        <a:bodyPr/>
        <a:lstStyle/>
        <a:p>
          <a:pPr rtl="0"/>
          <a:r>
            <a:rPr lang="ru-RU" dirty="0" smtClean="0"/>
            <a:t>АДМИНИСТРАТИВНЫЕ</a:t>
          </a:r>
          <a:endParaRPr lang="ru-RU" dirty="0"/>
        </a:p>
      </dgm:t>
    </dgm:pt>
    <dgm:pt modelId="{A574B2D5-5288-4135-B820-90BD0A462A7E}" type="parTrans" cxnId="{6407B520-B5B4-4A1B-906E-C904118084B8}">
      <dgm:prSet/>
      <dgm:spPr/>
      <dgm:t>
        <a:bodyPr/>
        <a:lstStyle/>
        <a:p>
          <a:endParaRPr lang="ru-RU"/>
        </a:p>
      </dgm:t>
    </dgm:pt>
    <dgm:pt modelId="{691A0595-E6B2-4CD9-81A5-281DB7258C39}" type="sibTrans" cxnId="{6407B520-B5B4-4A1B-906E-C904118084B8}">
      <dgm:prSet/>
      <dgm:spPr/>
      <dgm:t>
        <a:bodyPr/>
        <a:lstStyle/>
        <a:p>
          <a:endParaRPr lang="ru-RU"/>
        </a:p>
      </dgm:t>
    </dgm:pt>
    <dgm:pt modelId="{3EF90494-079C-472D-BE57-06F4147D98FE}">
      <dgm:prSet/>
      <dgm:spPr/>
      <dgm:t>
        <a:bodyPr/>
        <a:lstStyle/>
        <a:p>
          <a:pPr algn="ctr" rtl="0"/>
          <a:r>
            <a:rPr lang="ru-RU" dirty="0" smtClean="0"/>
            <a:t>ГРАЖДАНСКИЕ</a:t>
          </a:r>
          <a:endParaRPr lang="ru-RU" dirty="0"/>
        </a:p>
      </dgm:t>
    </dgm:pt>
    <dgm:pt modelId="{60247BF0-F25F-4298-88EB-177F064362F7}" type="parTrans" cxnId="{7B21E538-2925-4BF3-BAE0-926CE6C81251}">
      <dgm:prSet/>
      <dgm:spPr/>
      <dgm:t>
        <a:bodyPr/>
        <a:lstStyle/>
        <a:p>
          <a:endParaRPr lang="ru-RU"/>
        </a:p>
      </dgm:t>
    </dgm:pt>
    <dgm:pt modelId="{DFF4A42B-A650-481A-9C1C-7CA408E22030}" type="sibTrans" cxnId="{7B21E538-2925-4BF3-BAE0-926CE6C81251}">
      <dgm:prSet/>
      <dgm:spPr/>
      <dgm:t>
        <a:bodyPr/>
        <a:lstStyle/>
        <a:p>
          <a:endParaRPr lang="ru-RU"/>
        </a:p>
      </dgm:t>
    </dgm:pt>
    <dgm:pt modelId="{3B6CD83D-0F8A-47F3-B286-7EA642F44C8E}">
      <dgm:prSet/>
      <dgm:spPr/>
      <dgm:t>
        <a:bodyPr/>
        <a:lstStyle/>
        <a:p>
          <a:pPr algn="ctr" rtl="0"/>
          <a:r>
            <a:rPr lang="ru-RU" dirty="0" smtClean="0"/>
            <a:t>ДИСЦИПЛИНАРНЫЕ</a:t>
          </a:r>
          <a:endParaRPr lang="ru-RU" dirty="0"/>
        </a:p>
      </dgm:t>
    </dgm:pt>
    <dgm:pt modelId="{523B5E21-A6CF-40BC-A42A-D738C3B8DB48}" type="parTrans" cxnId="{31D1005F-B3B5-4701-B748-D5874B1D18C5}">
      <dgm:prSet/>
      <dgm:spPr/>
      <dgm:t>
        <a:bodyPr/>
        <a:lstStyle/>
        <a:p>
          <a:endParaRPr lang="ru-RU"/>
        </a:p>
      </dgm:t>
    </dgm:pt>
    <dgm:pt modelId="{E778940C-CD4C-404A-9317-704393DF9B0B}" type="sibTrans" cxnId="{31D1005F-B3B5-4701-B748-D5874B1D18C5}">
      <dgm:prSet/>
      <dgm:spPr/>
      <dgm:t>
        <a:bodyPr/>
        <a:lstStyle/>
        <a:p>
          <a:endParaRPr lang="ru-RU"/>
        </a:p>
      </dgm:t>
    </dgm:pt>
    <dgm:pt modelId="{D5E8C8B0-5C46-411F-BD21-91952019F649}">
      <dgm:prSet/>
      <dgm:spPr/>
      <dgm:t>
        <a:bodyPr/>
        <a:lstStyle/>
        <a:p>
          <a:r>
            <a:rPr lang="ru-RU" dirty="0" smtClean="0"/>
            <a:t>Проезд  без билета в  автобусе</a:t>
          </a:r>
          <a:endParaRPr lang="ru-RU" dirty="0"/>
        </a:p>
      </dgm:t>
    </dgm:pt>
    <dgm:pt modelId="{5C79E7A0-DBB6-452D-B68C-30C39B4F621C}" type="parTrans" cxnId="{3AAEEE1A-3654-4AB1-8354-3E0910693FE8}">
      <dgm:prSet/>
      <dgm:spPr/>
      <dgm:t>
        <a:bodyPr/>
        <a:lstStyle/>
        <a:p>
          <a:endParaRPr lang="ru-RU"/>
        </a:p>
      </dgm:t>
    </dgm:pt>
    <dgm:pt modelId="{BD391292-0C18-4DF4-9E44-C89E8681B77F}" type="sibTrans" cxnId="{3AAEEE1A-3654-4AB1-8354-3E0910693FE8}">
      <dgm:prSet/>
      <dgm:spPr/>
      <dgm:t>
        <a:bodyPr/>
        <a:lstStyle/>
        <a:p>
          <a:endParaRPr lang="ru-RU"/>
        </a:p>
      </dgm:t>
    </dgm:pt>
    <dgm:pt modelId="{4D01DFDA-7F52-4338-A580-4E511FB69D6E}">
      <dgm:prSet/>
      <dgm:spPr/>
      <dgm:t>
        <a:bodyPr/>
        <a:lstStyle/>
        <a:p>
          <a:endParaRPr lang="ru-RU" dirty="0"/>
        </a:p>
      </dgm:t>
    </dgm:pt>
    <dgm:pt modelId="{3631C8D3-9825-497E-999F-230F1198B38A}" type="parTrans" cxnId="{3D763926-84EF-4093-B5AB-4837C9DF4E20}">
      <dgm:prSet/>
      <dgm:spPr/>
      <dgm:t>
        <a:bodyPr/>
        <a:lstStyle/>
        <a:p>
          <a:endParaRPr lang="ru-RU"/>
        </a:p>
      </dgm:t>
    </dgm:pt>
    <dgm:pt modelId="{5F0F5FB5-1464-4D2A-AD46-9B8C1F9B7183}" type="sibTrans" cxnId="{3D763926-84EF-4093-B5AB-4837C9DF4E20}">
      <dgm:prSet/>
      <dgm:spPr/>
      <dgm:t>
        <a:bodyPr/>
        <a:lstStyle/>
        <a:p>
          <a:endParaRPr lang="ru-RU"/>
        </a:p>
      </dgm:t>
    </dgm:pt>
    <dgm:pt modelId="{13149DD8-6FC3-42C8-BF5E-9589331A17BD}">
      <dgm:prSet/>
      <dgm:spPr/>
      <dgm:t>
        <a:bodyPr/>
        <a:lstStyle/>
        <a:p>
          <a:r>
            <a:rPr lang="ru-RU" dirty="0" smtClean="0"/>
            <a:t>Невозвращение долга</a:t>
          </a:r>
          <a:endParaRPr lang="ru-RU" dirty="0"/>
        </a:p>
      </dgm:t>
    </dgm:pt>
    <dgm:pt modelId="{A66B3108-0455-438D-9DC1-D0A7DD4AF553}" type="parTrans" cxnId="{37718F62-514D-4EAF-862C-8C79ECD02549}">
      <dgm:prSet/>
      <dgm:spPr/>
      <dgm:t>
        <a:bodyPr/>
        <a:lstStyle/>
        <a:p>
          <a:endParaRPr lang="ru-RU"/>
        </a:p>
      </dgm:t>
    </dgm:pt>
    <dgm:pt modelId="{69812A83-1558-481E-BF37-F5AA61D5DBA2}" type="sibTrans" cxnId="{37718F62-514D-4EAF-862C-8C79ECD02549}">
      <dgm:prSet/>
      <dgm:spPr/>
      <dgm:t>
        <a:bodyPr/>
        <a:lstStyle/>
        <a:p>
          <a:endParaRPr lang="ru-RU"/>
        </a:p>
      </dgm:t>
    </dgm:pt>
    <dgm:pt modelId="{94DF1417-D71E-452F-8897-AFAF534A555A}">
      <dgm:prSet/>
      <dgm:spPr/>
      <dgm:t>
        <a:bodyPr/>
        <a:lstStyle/>
        <a:p>
          <a:endParaRPr lang="ru-RU" dirty="0"/>
        </a:p>
      </dgm:t>
    </dgm:pt>
    <dgm:pt modelId="{AC501489-695C-4501-BE7F-ECD0146F5703}" type="parTrans" cxnId="{93AD35ED-8182-4C0B-B1E5-C662FA0E8682}">
      <dgm:prSet/>
      <dgm:spPr/>
      <dgm:t>
        <a:bodyPr/>
        <a:lstStyle/>
        <a:p>
          <a:endParaRPr lang="ru-RU"/>
        </a:p>
      </dgm:t>
    </dgm:pt>
    <dgm:pt modelId="{DFA83C67-3200-48A0-A680-3A75C1FA6161}" type="sibTrans" cxnId="{93AD35ED-8182-4C0B-B1E5-C662FA0E8682}">
      <dgm:prSet/>
      <dgm:spPr/>
      <dgm:t>
        <a:bodyPr/>
        <a:lstStyle/>
        <a:p>
          <a:endParaRPr lang="ru-RU"/>
        </a:p>
      </dgm:t>
    </dgm:pt>
    <dgm:pt modelId="{3256CAA9-CE50-47F7-B361-0587E4001CD1}">
      <dgm:prSet/>
      <dgm:spPr/>
      <dgm:t>
        <a:bodyPr/>
        <a:lstStyle/>
        <a:p>
          <a:r>
            <a:rPr lang="ru-RU" dirty="0" smtClean="0"/>
            <a:t>Опоздание на урок</a:t>
          </a:r>
          <a:endParaRPr lang="ru-RU" dirty="0"/>
        </a:p>
      </dgm:t>
    </dgm:pt>
    <dgm:pt modelId="{82F081F7-D9B3-4931-8566-E3E094934BCD}" type="parTrans" cxnId="{5F9BBC81-90A7-47DB-9E9A-20C958195B8C}">
      <dgm:prSet/>
      <dgm:spPr/>
      <dgm:t>
        <a:bodyPr/>
        <a:lstStyle/>
        <a:p>
          <a:endParaRPr lang="ru-RU"/>
        </a:p>
      </dgm:t>
    </dgm:pt>
    <dgm:pt modelId="{DBBFC942-7677-4AFD-BC88-8C87DACF3BF4}" type="sibTrans" cxnId="{5F9BBC81-90A7-47DB-9E9A-20C958195B8C}">
      <dgm:prSet/>
      <dgm:spPr/>
      <dgm:t>
        <a:bodyPr/>
        <a:lstStyle/>
        <a:p>
          <a:endParaRPr lang="ru-RU"/>
        </a:p>
      </dgm:t>
    </dgm:pt>
    <dgm:pt modelId="{7A9110C6-C100-4B81-86B7-D343DF2FD405}">
      <dgm:prSet/>
      <dgm:spPr/>
      <dgm:t>
        <a:bodyPr/>
        <a:lstStyle/>
        <a:p>
          <a:r>
            <a:rPr lang="ru-RU" dirty="0" smtClean="0"/>
            <a:t>Пропуск занятий в школе без уважительной причины</a:t>
          </a:r>
          <a:endParaRPr lang="ru-RU" dirty="0"/>
        </a:p>
      </dgm:t>
    </dgm:pt>
    <dgm:pt modelId="{1257E233-CD06-4B64-A8CA-F499A99BC800}" type="parTrans" cxnId="{254F00E7-B0CD-4824-9F03-FB6CE6D93E50}">
      <dgm:prSet/>
      <dgm:spPr/>
      <dgm:t>
        <a:bodyPr/>
        <a:lstStyle/>
        <a:p>
          <a:endParaRPr lang="ru-RU"/>
        </a:p>
      </dgm:t>
    </dgm:pt>
    <dgm:pt modelId="{6A47A9BF-0243-483A-A628-FCB83CA07935}" type="sibTrans" cxnId="{254F00E7-B0CD-4824-9F03-FB6CE6D93E50}">
      <dgm:prSet/>
      <dgm:spPr/>
      <dgm:t>
        <a:bodyPr/>
        <a:lstStyle/>
        <a:p>
          <a:endParaRPr lang="ru-RU"/>
        </a:p>
      </dgm:t>
    </dgm:pt>
    <dgm:pt modelId="{88227940-F480-43B7-8E19-32EB89EC6EF8}">
      <dgm:prSet/>
      <dgm:spPr/>
      <dgm:t>
        <a:bodyPr/>
        <a:lstStyle/>
        <a:p>
          <a:r>
            <a:rPr lang="ru-RU" dirty="0" smtClean="0"/>
            <a:t>Мелкое хулиганство</a:t>
          </a:r>
          <a:endParaRPr lang="ru-RU" dirty="0"/>
        </a:p>
      </dgm:t>
    </dgm:pt>
    <dgm:pt modelId="{BFB51DF3-B0A9-40DF-B23B-F3E64C7B6701}" type="parTrans" cxnId="{5B953535-0B76-4A12-B4BB-323ED8983DDA}">
      <dgm:prSet/>
      <dgm:spPr/>
      <dgm:t>
        <a:bodyPr/>
        <a:lstStyle/>
        <a:p>
          <a:endParaRPr lang="ru-RU"/>
        </a:p>
      </dgm:t>
    </dgm:pt>
    <dgm:pt modelId="{E22FC776-9066-404D-BD7B-C994C011A2B2}" type="sibTrans" cxnId="{5B953535-0B76-4A12-B4BB-323ED8983DDA}">
      <dgm:prSet/>
      <dgm:spPr/>
      <dgm:t>
        <a:bodyPr/>
        <a:lstStyle/>
        <a:p>
          <a:endParaRPr lang="ru-RU"/>
        </a:p>
      </dgm:t>
    </dgm:pt>
    <dgm:pt modelId="{B6161CB7-FD28-4194-BD58-BF9CDC7DDACF}">
      <dgm:prSet/>
      <dgm:spPr/>
      <dgm:t>
        <a:bodyPr/>
        <a:lstStyle/>
        <a:p>
          <a:r>
            <a:rPr lang="ru-RU" dirty="0" smtClean="0"/>
            <a:t>Употребление спиртных напитков в общественных местах</a:t>
          </a:r>
          <a:endParaRPr lang="ru-RU" dirty="0"/>
        </a:p>
      </dgm:t>
    </dgm:pt>
    <dgm:pt modelId="{15B2192F-8E2F-4F53-B4DF-3E9F78C4C763}" type="parTrans" cxnId="{236D581D-615A-45E2-91A8-076402EF1251}">
      <dgm:prSet/>
      <dgm:spPr/>
      <dgm:t>
        <a:bodyPr/>
        <a:lstStyle/>
        <a:p>
          <a:endParaRPr lang="ru-RU"/>
        </a:p>
      </dgm:t>
    </dgm:pt>
    <dgm:pt modelId="{809EEF1C-20BA-43E3-841B-8E2279DFF46F}" type="sibTrans" cxnId="{236D581D-615A-45E2-91A8-076402EF1251}">
      <dgm:prSet/>
      <dgm:spPr/>
      <dgm:t>
        <a:bodyPr/>
        <a:lstStyle/>
        <a:p>
          <a:endParaRPr lang="ru-RU"/>
        </a:p>
      </dgm:t>
    </dgm:pt>
    <dgm:pt modelId="{2737CFC3-5B69-45C4-9D41-186C0FC6F997}">
      <dgm:prSet/>
      <dgm:spPr/>
      <dgm:t>
        <a:bodyPr/>
        <a:lstStyle/>
        <a:p>
          <a:r>
            <a:rPr lang="ru-RU" dirty="0" smtClean="0"/>
            <a:t>Появление в состоянии алкогольного опьянения</a:t>
          </a:r>
          <a:endParaRPr lang="ru-RU" dirty="0"/>
        </a:p>
      </dgm:t>
    </dgm:pt>
    <dgm:pt modelId="{E8D2B045-A30A-4F04-9642-B8929DC12608}" type="parTrans" cxnId="{ECE66A5B-E3EF-4B14-94D3-1E6DBD5865AE}">
      <dgm:prSet/>
      <dgm:spPr/>
      <dgm:t>
        <a:bodyPr/>
        <a:lstStyle/>
        <a:p>
          <a:endParaRPr lang="ru-RU"/>
        </a:p>
      </dgm:t>
    </dgm:pt>
    <dgm:pt modelId="{0713B881-A5B6-474A-A73A-6D65FEBA92CE}" type="sibTrans" cxnId="{ECE66A5B-E3EF-4B14-94D3-1E6DBD5865AE}">
      <dgm:prSet/>
      <dgm:spPr/>
      <dgm:t>
        <a:bodyPr/>
        <a:lstStyle/>
        <a:p>
          <a:endParaRPr lang="ru-RU"/>
        </a:p>
      </dgm:t>
    </dgm:pt>
    <dgm:pt modelId="{6A14C0E1-A8CC-4763-8582-B308C2F7D266}">
      <dgm:prSet/>
      <dgm:spPr/>
      <dgm:t>
        <a:bodyPr/>
        <a:lstStyle/>
        <a:p>
          <a:r>
            <a:rPr lang="ru-RU" dirty="0" smtClean="0"/>
            <a:t>Нарушение Устава школы</a:t>
          </a:r>
          <a:endParaRPr lang="ru-RU" dirty="0"/>
        </a:p>
      </dgm:t>
    </dgm:pt>
    <dgm:pt modelId="{7EADF2A0-284D-4C95-B09F-206B7CF38E19}" type="parTrans" cxnId="{6BFF277B-6647-46D0-B7EA-9F0750716798}">
      <dgm:prSet/>
      <dgm:spPr/>
      <dgm:t>
        <a:bodyPr/>
        <a:lstStyle/>
        <a:p>
          <a:endParaRPr lang="ru-RU"/>
        </a:p>
      </dgm:t>
    </dgm:pt>
    <dgm:pt modelId="{8B24327A-A730-43A7-BF0D-B75611A6F114}" type="sibTrans" cxnId="{6BFF277B-6647-46D0-B7EA-9F0750716798}">
      <dgm:prSet/>
      <dgm:spPr/>
      <dgm:t>
        <a:bodyPr/>
        <a:lstStyle/>
        <a:p>
          <a:endParaRPr lang="ru-RU"/>
        </a:p>
      </dgm:t>
    </dgm:pt>
    <dgm:pt modelId="{167B1F32-4987-4011-991C-C9FFD775D010}">
      <dgm:prSet/>
      <dgm:spPr/>
      <dgm:t>
        <a:bodyPr/>
        <a:lstStyle/>
        <a:p>
          <a:r>
            <a:rPr lang="ru-RU" dirty="0" smtClean="0"/>
            <a:t>Продажа некачественного товара в магазине</a:t>
          </a:r>
          <a:endParaRPr lang="ru-RU" dirty="0"/>
        </a:p>
      </dgm:t>
    </dgm:pt>
    <dgm:pt modelId="{4C8D1A99-5FFA-45A0-AD5E-E753C8571DE2}" type="parTrans" cxnId="{4328CC33-EF3B-4D29-9EB6-BB1CEDD79AF2}">
      <dgm:prSet/>
      <dgm:spPr/>
      <dgm:t>
        <a:bodyPr/>
        <a:lstStyle/>
        <a:p>
          <a:endParaRPr lang="ru-RU"/>
        </a:p>
      </dgm:t>
    </dgm:pt>
    <dgm:pt modelId="{D00A5BD7-695F-4CDF-A8E5-EBA18E418BA4}" type="sibTrans" cxnId="{4328CC33-EF3B-4D29-9EB6-BB1CEDD79AF2}">
      <dgm:prSet/>
      <dgm:spPr/>
      <dgm:t>
        <a:bodyPr/>
        <a:lstStyle/>
        <a:p>
          <a:endParaRPr lang="ru-RU"/>
        </a:p>
      </dgm:t>
    </dgm:pt>
    <dgm:pt modelId="{AFEA1C81-6A57-43D6-A3DE-2376C3040116}">
      <dgm:prSet/>
      <dgm:spPr/>
      <dgm:t>
        <a:bodyPr/>
        <a:lstStyle/>
        <a:p>
          <a:r>
            <a:rPr lang="ru-RU" dirty="0" smtClean="0"/>
            <a:t> нецензурная брань</a:t>
          </a:r>
          <a:endParaRPr lang="ru-RU" dirty="0"/>
        </a:p>
      </dgm:t>
    </dgm:pt>
    <dgm:pt modelId="{C87D9FB4-8E9A-4F66-A51E-AEEADF9A2075}" type="parTrans" cxnId="{0F783E63-60D1-47FE-8219-4AABE51722C0}">
      <dgm:prSet/>
      <dgm:spPr/>
      <dgm:t>
        <a:bodyPr/>
        <a:lstStyle/>
        <a:p>
          <a:endParaRPr lang="ru-RU"/>
        </a:p>
      </dgm:t>
    </dgm:pt>
    <dgm:pt modelId="{4D3FAEC5-6FB2-4D44-AD79-ED2B1A3A0088}" type="sibTrans" cxnId="{0F783E63-60D1-47FE-8219-4AABE51722C0}">
      <dgm:prSet/>
      <dgm:spPr/>
      <dgm:t>
        <a:bodyPr/>
        <a:lstStyle/>
        <a:p>
          <a:endParaRPr lang="ru-RU"/>
        </a:p>
      </dgm:t>
    </dgm:pt>
    <dgm:pt modelId="{5137D51C-BD80-4D7F-B03A-4D8F9CBF4B56}">
      <dgm:prSet/>
      <dgm:spPr/>
      <dgm:t>
        <a:bodyPr/>
        <a:lstStyle/>
        <a:p>
          <a:r>
            <a:rPr lang="ru-RU" dirty="0" smtClean="0"/>
            <a:t>Создание шума в ночное время (после 23 часов)</a:t>
          </a:r>
          <a:endParaRPr lang="ru-RU" dirty="0"/>
        </a:p>
      </dgm:t>
    </dgm:pt>
    <dgm:pt modelId="{E91C1346-135B-4F84-8502-D04E5D45572B}" type="parTrans" cxnId="{CD95AF30-EA34-41D3-AA05-B8EDAC9B95A6}">
      <dgm:prSet/>
      <dgm:spPr/>
      <dgm:t>
        <a:bodyPr/>
        <a:lstStyle/>
        <a:p>
          <a:endParaRPr lang="ru-RU"/>
        </a:p>
      </dgm:t>
    </dgm:pt>
    <dgm:pt modelId="{04988898-F4C5-4C92-A857-B4759815EC0D}" type="sibTrans" cxnId="{CD95AF30-EA34-41D3-AA05-B8EDAC9B95A6}">
      <dgm:prSet/>
      <dgm:spPr/>
      <dgm:t>
        <a:bodyPr/>
        <a:lstStyle/>
        <a:p>
          <a:endParaRPr lang="ru-RU"/>
        </a:p>
      </dgm:t>
    </dgm:pt>
    <dgm:pt modelId="{54E04B7E-E59B-4A05-90F2-3FEA23EF6D25}" type="pres">
      <dgm:prSet presAssocID="{8D40C0C0-54F8-4EC9-8EA6-238542398AAE}" presName="linearFlow" presStyleCnt="0">
        <dgm:presLayoutVars>
          <dgm:dir/>
          <dgm:animLvl val="lvl"/>
          <dgm:resizeHandles val="exact"/>
        </dgm:presLayoutVars>
      </dgm:prSet>
      <dgm:spPr/>
      <dgm:t>
        <a:bodyPr/>
        <a:lstStyle/>
        <a:p>
          <a:endParaRPr lang="ru-RU"/>
        </a:p>
      </dgm:t>
    </dgm:pt>
    <dgm:pt modelId="{A8D3E598-58BD-46AC-AED3-C0DA11C39A7F}" type="pres">
      <dgm:prSet presAssocID="{EA33F5B2-AD13-41F1-ACAC-AAA6BCC71BA8}" presName="composite" presStyleCnt="0"/>
      <dgm:spPr/>
      <dgm:t>
        <a:bodyPr/>
        <a:lstStyle/>
        <a:p>
          <a:endParaRPr lang="ru-RU"/>
        </a:p>
      </dgm:t>
    </dgm:pt>
    <dgm:pt modelId="{49AD47B8-85BE-40B7-919B-B99A1504E85C}" type="pres">
      <dgm:prSet presAssocID="{EA33F5B2-AD13-41F1-ACAC-AAA6BCC71BA8}" presName="parTx" presStyleLbl="node1" presStyleIdx="0" presStyleCnt="3">
        <dgm:presLayoutVars>
          <dgm:chMax val="0"/>
          <dgm:chPref val="0"/>
          <dgm:bulletEnabled val="1"/>
        </dgm:presLayoutVars>
      </dgm:prSet>
      <dgm:spPr/>
      <dgm:t>
        <a:bodyPr/>
        <a:lstStyle/>
        <a:p>
          <a:endParaRPr lang="ru-RU"/>
        </a:p>
      </dgm:t>
    </dgm:pt>
    <dgm:pt modelId="{648930AB-9609-4EC4-A36E-58DFAD8F684F}" type="pres">
      <dgm:prSet presAssocID="{EA33F5B2-AD13-41F1-ACAC-AAA6BCC71BA8}" presName="parSh" presStyleLbl="node1" presStyleIdx="0" presStyleCnt="3"/>
      <dgm:spPr/>
      <dgm:t>
        <a:bodyPr/>
        <a:lstStyle/>
        <a:p>
          <a:endParaRPr lang="ru-RU"/>
        </a:p>
      </dgm:t>
    </dgm:pt>
    <dgm:pt modelId="{D2E1589B-81AE-4B8B-92FA-8C5533678505}" type="pres">
      <dgm:prSet presAssocID="{EA33F5B2-AD13-41F1-ACAC-AAA6BCC71BA8}" presName="desTx" presStyleLbl="fgAcc1" presStyleIdx="0" presStyleCnt="3" custScaleY="100000" custLinFactY="29944" custLinFactNeighborX="-6885" custLinFactNeighborY="100000">
        <dgm:presLayoutVars>
          <dgm:bulletEnabled val="1"/>
        </dgm:presLayoutVars>
      </dgm:prSet>
      <dgm:spPr/>
      <dgm:t>
        <a:bodyPr/>
        <a:lstStyle/>
        <a:p>
          <a:endParaRPr lang="ru-RU"/>
        </a:p>
      </dgm:t>
    </dgm:pt>
    <dgm:pt modelId="{B1432093-B7C2-42FD-B06B-41A46B2949B8}" type="pres">
      <dgm:prSet presAssocID="{691A0595-E6B2-4CD9-81A5-281DB7258C39}" presName="sibTrans" presStyleLbl="sibTrans2D1" presStyleIdx="0" presStyleCnt="2"/>
      <dgm:spPr/>
      <dgm:t>
        <a:bodyPr/>
        <a:lstStyle/>
        <a:p>
          <a:endParaRPr lang="ru-RU"/>
        </a:p>
      </dgm:t>
    </dgm:pt>
    <dgm:pt modelId="{48CEFF0A-52D5-4707-AB45-5AB69357289F}" type="pres">
      <dgm:prSet presAssocID="{691A0595-E6B2-4CD9-81A5-281DB7258C39}" presName="connTx" presStyleLbl="sibTrans2D1" presStyleIdx="0" presStyleCnt="2"/>
      <dgm:spPr/>
      <dgm:t>
        <a:bodyPr/>
        <a:lstStyle/>
        <a:p>
          <a:endParaRPr lang="ru-RU"/>
        </a:p>
      </dgm:t>
    </dgm:pt>
    <dgm:pt modelId="{4E2E8041-C7EB-47C3-AF8B-D9E3D23D2298}" type="pres">
      <dgm:prSet presAssocID="{3EF90494-079C-472D-BE57-06F4147D98FE}" presName="composite" presStyleCnt="0"/>
      <dgm:spPr/>
      <dgm:t>
        <a:bodyPr/>
        <a:lstStyle/>
        <a:p>
          <a:endParaRPr lang="ru-RU"/>
        </a:p>
      </dgm:t>
    </dgm:pt>
    <dgm:pt modelId="{C0F75E39-7F8B-49EE-BEE8-2F430D1B4C99}" type="pres">
      <dgm:prSet presAssocID="{3EF90494-079C-472D-BE57-06F4147D98FE}" presName="parTx" presStyleLbl="node1" presStyleIdx="0" presStyleCnt="3">
        <dgm:presLayoutVars>
          <dgm:chMax val="0"/>
          <dgm:chPref val="0"/>
          <dgm:bulletEnabled val="1"/>
        </dgm:presLayoutVars>
      </dgm:prSet>
      <dgm:spPr/>
      <dgm:t>
        <a:bodyPr/>
        <a:lstStyle/>
        <a:p>
          <a:endParaRPr lang="ru-RU"/>
        </a:p>
      </dgm:t>
    </dgm:pt>
    <dgm:pt modelId="{C561A59E-6F2C-412A-88E0-CAD1D432716C}" type="pres">
      <dgm:prSet presAssocID="{3EF90494-079C-472D-BE57-06F4147D98FE}" presName="parSh" presStyleLbl="node1" presStyleIdx="1" presStyleCnt="3"/>
      <dgm:spPr/>
      <dgm:t>
        <a:bodyPr/>
        <a:lstStyle/>
        <a:p>
          <a:endParaRPr lang="ru-RU"/>
        </a:p>
      </dgm:t>
    </dgm:pt>
    <dgm:pt modelId="{DF97F494-B84A-40AE-80F2-2E95077083F3}" type="pres">
      <dgm:prSet presAssocID="{3EF90494-079C-472D-BE57-06F4147D98FE}" presName="desTx" presStyleLbl="fgAcc1" presStyleIdx="1" presStyleCnt="3" custScaleY="100000" custLinFactY="129256" custLinFactNeighborX="1373" custLinFactNeighborY="200000">
        <dgm:presLayoutVars>
          <dgm:bulletEnabled val="1"/>
        </dgm:presLayoutVars>
      </dgm:prSet>
      <dgm:spPr/>
      <dgm:t>
        <a:bodyPr/>
        <a:lstStyle/>
        <a:p>
          <a:endParaRPr lang="ru-RU"/>
        </a:p>
      </dgm:t>
    </dgm:pt>
    <dgm:pt modelId="{2037AC03-531D-413E-BE98-81BEBAAFFFDE}" type="pres">
      <dgm:prSet presAssocID="{DFF4A42B-A650-481A-9C1C-7CA408E22030}" presName="sibTrans" presStyleLbl="sibTrans2D1" presStyleIdx="1" presStyleCnt="2"/>
      <dgm:spPr/>
      <dgm:t>
        <a:bodyPr/>
        <a:lstStyle/>
        <a:p>
          <a:endParaRPr lang="ru-RU"/>
        </a:p>
      </dgm:t>
    </dgm:pt>
    <dgm:pt modelId="{9F49199D-6B5F-4B82-A1F9-66564AB407ED}" type="pres">
      <dgm:prSet presAssocID="{DFF4A42B-A650-481A-9C1C-7CA408E22030}" presName="connTx" presStyleLbl="sibTrans2D1" presStyleIdx="1" presStyleCnt="2"/>
      <dgm:spPr/>
      <dgm:t>
        <a:bodyPr/>
        <a:lstStyle/>
        <a:p>
          <a:endParaRPr lang="ru-RU"/>
        </a:p>
      </dgm:t>
    </dgm:pt>
    <dgm:pt modelId="{C2DCA90A-F94F-4719-8290-534448AB737E}" type="pres">
      <dgm:prSet presAssocID="{3B6CD83D-0F8A-47F3-B286-7EA642F44C8E}" presName="composite" presStyleCnt="0"/>
      <dgm:spPr/>
      <dgm:t>
        <a:bodyPr/>
        <a:lstStyle/>
        <a:p>
          <a:endParaRPr lang="ru-RU"/>
        </a:p>
      </dgm:t>
    </dgm:pt>
    <dgm:pt modelId="{08A30D11-002B-482A-905B-2F538FD259B1}" type="pres">
      <dgm:prSet presAssocID="{3B6CD83D-0F8A-47F3-B286-7EA642F44C8E}" presName="parTx" presStyleLbl="node1" presStyleIdx="1" presStyleCnt="3">
        <dgm:presLayoutVars>
          <dgm:chMax val="0"/>
          <dgm:chPref val="0"/>
          <dgm:bulletEnabled val="1"/>
        </dgm:presLayoutVars>
      </dgm:prSet>
      <dgm:spPr/>
      <dgm:t>
        <a:bodyPr/>
        <a:lstStyle/>
        <a:p>
          <a:endParaRPr lang="ru-RU"/>
        </a:p>
      </dgm:t>
    </dgm:pt>
    <dgm:pt modelId="{AAA15C84-538D-41A4-B798-CD51690D78C8}" type="pres">
      <dgm:prSet presAssocID="{3B6CD83D-0F8A-47F3-B286-7EA642F44C8E}" presName="parSh" presStyleLbl="node1" presStyleIdx="2" presStyleCnt="3"/>
      <dgm:spPr/>
      <dgm:t>
        <a:bodyPr/>
        <a:lstStyle/>
        <a:p>
          <a:endParaRPr lang="ru-RU"/>
        </a:p>
      </dgm:t>
    </dgm:pt>
    <dgm:pt modelId="{81DC3BA5-36EE-4846-A539-A59F1598DC4E}" type="pres">
      <dgm:prSet presAssocID="{3B6CD83D-0F8A-47F3-B286-7EA642F44C8E}" presName="desTx" presStyleLbl="fgAcc1" presStyleIdx="2" presStyleCnt="3" custScaleY="100000" custLinFactY="26162" custLinFactNeighborX="-1884" custLinFactNeighborY="100000">
        <dgm:presLayoutVars>
          <dgm:bulletEnabled val="1"/>
        </dgm:presLayoutVars>
      </dgm:prSet>
      <dgm:spPr/>
      <dgm:t>
        <a:bodyPr/>
        <a:lstStyle/>
        <a:p>
          <a:endParaRPr lang="ru-RU"/>
        </a:p>
      </dgm:t>
    </dgm:pt>
  </dgm:ptLst>
  <dgm:cxnLst>
    <dgm:cxn modelId="{19899336-0BAD-49BE-B473-1D9FAEEECFF8}" type="presOf" srcId="{8D40C0C0-54F8-4EC9-8EA6-238542398AAE}" destId="{54E04B7E-E59B-4A05-90F2-3FEA23EF6D25}" srcOrd="0" destOrd="0" presId="urn:microsoft.com/office/officeart/2005/8/layout/process3"/>
    <dgm:cxn modelId="{D52EF64C-4164-4936-85E9-CC129610400D}" type="presOf" srcId="{167B1F32-4987-4011-991C-C9FFD775D010}" destId="{DF97F494-B84A-40AE-80F2-2E95077083F3}" srcOrd="0" destOrd="1" presId="urn:microsoft.com/office/officeart/2005/8/layout/process3"/>
    <dgm:cxn modelId="{8603D757-1E1C-46B5-BEE9-B36A764F0C4A}" type="presOf" srcId="{691A0595-E6B2-4CD9-81A5-281DB7258C39}" destId="{48CEFF0A-52D5-4707-AB45-5AB69357289F}" srcOrd="1" destOrd="0" presId="urn:microsoft.com/office/officeart/2005/8/layout/process3"/>
    <dgm:cxn modelId="{6407B520-B5B4-4A1B-906E-C904118084B8}" srcId="{8D40C0C0-54F8-4EC9-8EA6-238542398AAE}" destId="{EA33F5B2-AD13-41F1-ACAC-AAA6BCC71BA8}" srcOrd="0" destOrd="0" parTransId="{A574B2D5-5288-4135-B820-90BD0A462A7E}" sibTransId="{691A0595-E6B2-4CD9-81A5-281DB7258C39}"/>
    <dgm:cxn modelId="{D69A7A85-D7AB-421C-BA06-F5D6108867EE}" type="presOf" srcId="{3256CAA9-CE50-47F7-B361-0587E4001CD1}" destId="{81DC3BA5-36EE-4846-A539-A59F1598DC4E}" srcOrd="0" destOrd="0" presId="urn:microsoft.com/office/officeart/2005/8/layout/process3"/>
    <dgm:cxn modelId="{CD5AA5CE-B61D-4E74-9BCC-25CDFA1A11C0}" type="presOf" srcId="{EA33F5B2-AD13-41F1-ACAC-AAA6BCC71BA8}" destId="{49AD47B8-85BE-40B7-919B-B99A1504E85C}" srcOrd="0" destOrd="0" presId="urn:microsoft.com/office/officeart/2005/8/layout/process3"/>
    <dgm:cxn modelId="{C81DA8C7-EC1C-43B4-86F9-1E7218DAF462}" type="presOf" srcId="{6A14C0E1-A8CC-4763-8582-B308C2F7D266}" destId="{81DC3BA5-36EE-4846-A539-A59F1598DC4E}" srcOrd="0" destOrd="2" presId="urn:microsoft.com/office/officeart/2005/8/layout/process3"/>
    <dgm:cxn modelId="{70FD7099-079A-443E-890F-6AC4146C11B2}" type="presOf" srcId="{B6161CB7-FD28-4194-BD58-BF9CDC7DDACF}" destId="{D2E1589B-81AE-4B8B-92FA-8C5533678505}" srcOrd="0" destOrd="2" presId="urn:microsoft.com/office/officeart/2005/8/layout/process3"/>
    <dgm:cxn modelId="{BEE67A61-6CDC-4759-912C-5323097BD62E}" type="presOf" srcId="{3EF90494-079C-472D-BE57-06F4147D98FE}" destId="{C561A59E-6F2C-412A-88E0-CAD1D432716C}" srcOrd="1" destOrd="0" presId="urn:microsoft.com/office/officeart/2005/8/layout/process3"/>
    <dgm:cxn modelId="{31D1005F-B3B5-4701-B748-D5874B1D18C5}" srcId="{8D40C0C0-54F8-4EC9-8EA6-238542398AAE}" destId="{3B6CD83D-0F8A-47F3-B286-7EA642F44C8E}" srcOrd="2" destOrd="0" parTransId="{523B5E21-A6CF-40BC-A42A-D738C3B8DB48}" sibTransId="{E778940C-CD4C-404A-9317-704393DF9B0B}"/>
    <dgm:cxn modelId="{8D2C6738-C42E-44CC-8C0B-D21A718CE455}" type="presOf" srcId="{DFF4A42B-A650-481A-9C1C-7CA408E22030}" destId="{2037AC03-531D-413E-BE98-81BEBAAFFFDE}" srcOrd="0" destOrd="0" presId="urn:microsoft.com/office/officeart/2005/8/layout/process3"/>
    <dgm:cxn modelId="{774FA38A-C419-4056-868B-5C424403414C}" type="presOf" srcId="{3B6CD83D-0F8A-47F3-B286-7EA642F44C8E}" destId="{08A30D11-002B-482A-905B-2F538FD259B1}" srcOrd="0" destOrd="0" presId="urn:microsoft.com/office/officeart/2005/8/layout/process3"/>
    <dgm:cxn modelId="{3AAEEE1A-3654-4AB1-8354-3E0910693FE8}" srcId="{EA33F5B2-AD13-41F1-ACAC-AAA6BCC71BA8}" destId="{D5E8C8B0-5C46-411F-BD21-91952019F649}" srcOrd="0" destOrd="0" parTransId="{5C79E7A0-DBB6-452D-B68C-30C39B4F621C}" sibTransId="{BD391292-0C18-4DF4-9E44-C89E8681B77F}"/>
    <dgm:cxn modelId="{0F783E63-60D1-47FE-8219-4AABE51722C0}" srcId="{3EF90494-079C-472D-BE57-06F4147D98FE}" destId="{AFEA1C81-6A57-43D6-A3DE-2376C3040116}" srcOrd="2" destOrd="0" parTransId="{C87D9FB4-8E9A-4F66-A51E-AEEADF9A2075}" sibTransId="{4D3FAEC5-6FB2-4D44-AD79-ED2B1A3A0088}"/>
    <dgm:cxn modelId="{21AE1F9E-A6A9-4E1C-B8A6-9388515AB68A}" type="presOf" srcId="{5137D51C-BD80-4D7F-B03A-4D8F9CBF4B56}" destId="{DF97F494-B84A-40AE-80F2-2E95077083F3}" srcOrd="0" destOrd="3" presId="urn:microsoft.com/office/officeart/2005/8/layout/process3"/>
    <dgm:cxn modelId="{5D8B28E7-4891-4B50-B49C-70B5B3AA454B}" type="presOf" srcId="{AFEA1C81-6A57-43D6-A3DE-2376C3040116}" destId="{DF97F494-B84A-40AE-80F2-2E95077083F3}" srcOrd="0" destOrd="2" presId="urn:microsoft.com/office/officeart/2005/8/layout/process3"/>
    <dgm:cxn modelId="{7B21E538-2925-4BF3-BAE0-926CE6C81251}" srcId="{8D40C0C0-54F8-4EC9-8EA6-238542398AAE}" destId="{3EF90494-079C-472D-BE57-06F4147D98FE}" srcOrd="1" destOrd="0" parTransId="{60247BF0-F25F-4298-88EB-177F064362F7}" sibTransId="{DFF4A42B-A650-481A-9C1C-7CA408E22030}"/>
    <dgm:cxn modelId="{C0E49603-84F8-4B07-9FB1-E5B9F81F9087}" type="presOf" srcId="{2737CFC3-5B69-45C4-9D41-186C0FC6F997}" destId="{D2E1589B-81AE-4B8B-92FA-8C5533678505}" srcOrd="0" destOrd="3" presId="urn:microsoft.com/office/officeart/2005/8/layout/process3"/>
    <dgm:cxn modelId="{CD95AF30-EA34-41D3-AA05-B8EDAC9B95A6}" srcId="{3EF90494-079C-472D-BE57-06F4147D98FE}" destId="{5137D51C-BD80-4D7F-B03A-4D8F9CBF4B56}" srcOrd="3" destOrd="0" parTransId="{E91C1346-135B-4F84-8502-D04E5D45572B}" sibTransId="{04988898-F4C5-4C92-A857-B4759815EC0D}"/>
    <dgm:cxn modelId="{5B953535-0B76-4A12-B4BB-323ED8983DDA}" srcId="{EA33F5B2-AD13-41F1-ACAC-AAA6BCC71BA8}" destId="{88227940-F480-43B7-8E19-32EB89EC6EF8}" srcOrd="1" destOrd="0" parTransId="{BFB51DF3-B0A9-40DF-B23B-F3E64C7B6701}" sibTransId="{E22FC776-9066-404D-BD7B-C994C011A2B2}"/>
    <dgm:cxn modelId="{4B74F6EC-428C-440C-A0E0-C57082007BF1}" type="presOf" srcId="{94DF1417-D71E-452F-8897-AFAF534A555A}" destId="{DF97F494-B84A-40AE-80F2-2E95077083F3}" srcOrd="0" destOrd="4" presId="urn:microsoft.com/office/officeart/2005/8/layout/process3"/>
    <dgm:cxn modelId="{0BAA5965-7BA8-4224-977A-D60A1166FF33}" type="presOf" srcId="{13149DD8-6FC3-42C8-BF5E-9589331A17BD}" destId="{DF97F494-B84A-40AE-80F2-2E95077083F3}" srcOrd="0" destOrd="0" presId="urn:microsoft.com/office/officeart/2005/8/layout/process3"/>
    <dgm:cxn modelId="{6518F458-58CC-4B1C-B32F-A64FE116C946}" type="presOf" srcId="{DFF4A42B-A650-481A-9C1C-7CA408E22030}" destId="{9F49199D-6B5F-4B82-A1F9-66564AB407ED}" srcOrd="1" destOrd="0" presId="urn:microsoft.com/office/officeart/2005/8/layout/process3"/>
    <dgm:cxn modelId="{14215AA3-808D-4A71-B35D-5B3E3CFA2962}" type="presOf" srcId="{691A0595-E6B2-4CD9-81A5-281DB7258C39}" destId="{B1432093-B7C2-42FD-B06B-41A46B2949B8}" srcOrd="0" destOrd="0" presId="urn:microsoft.com/office/officeart/2005/8/layout/process3"/>
    <dgm:cxn modelId="{6BFF277B-6647-46D0-B7EA-9F0750716798}" srcId="{3B6CD83D-0F8A-47F3-B286-7EA642F44C8E}" destId="{6A14C0E1-A8CC-4763-8582-B308C2F7D266}" srcOrd="2" destOrd="0" parTransId="{7EADF2A0-284D-4C95-B09F-206B7CF38E19}" sibTransId="{8B24327A-A730-43A7-BF0D-B75611A6F114}"/>
    <dgm:cxn modelId="{7EC50E3C-CAD8-49C7-B8D6-7029CEE6EF54}" type="presOf" srcId="{D5E8C8B0-5C46-411F-BD21-91952019F649}" destId="{D2E1589B-81AE-4B8B-92FA-8C5533678505}" srcOrd="0" destOrd="0" presId="urn:microsoft.com/office/officeart/2005/8/layout/process3"/>
    <dgm:cxn modelId="{9B170547-C73B-44F7-B34A-EF1EA9BA7667}" type="presOf" srcId="{88227940-F480-43B7-8E19-32EB89EC6EF8}" destId="{D2E1589B-81AE-4B8B-92FA-8C5533678505}" srcOrd="0" destOrd="1" presId="urn:microsoft.com/office/officeart/2005/8/layout/process3"/>
    <dgm:cxn modelId="{A5F4EC74-1E1A-485E-84B2-4046B4871CA4}" type="presOf" srcId="{3EF90494-079C-472D-BE57-06F4147D98FE}" destId="{C0F75E39-7F8B-49EE-BEE8-2F430D1B4C99}" srcOrd="0" destOrd="0" presId="urn:microsoft.com/office/officeart/2005/8/layout/process3"/>
    <dgm:cxn modelId="{10D7B7BE-E061-48F8-B8E3-44973B2A7738}" type="presOf" srcId="{7A9110C6-C100-4B81-86B7-D343DF2FD405}" destId="{81DC3BA5-36EE-4846-A539-A59F1598DC4E}" srcOrd="0" destOrd="1" presId="urn:microsoft.com/office/officeart/2005/8/layout/process3"/>
    <dgm:cxn modelId="{CC63AE68-E3D3-419B-8FC7-A1407466EE90}" type="presOf" srcId="{4D01DFDA-7F52-4338-A580-4E511FB69D6E}" destId="{D2E1589B-81AE-4B8B-92FA-8C5533678505}" srcOrd="0" destOrd="4" presId="urn:microsoft.com/office/officeart/2005/8/layout/process3"/>
    <dgm:cxn modelId="{37718F62-514D-4EAF-862C-8C79ECD02549}" srcId="{3EF90494-079C-472D-BE57-06F4147D98FE}" destId="{13149DD8-6FC3-42C8-BF5E-9589331A17BD}" srcOrd="0" destOrd="0" parTransId="{A66B3108-0455-438D-9DC1-D0A7DD4AF553}" sibTransId="{69812A83-1558-481E-BF37-F5AA61D5DBA2}"/>
    <dgm:cxn modelId="{4328CC33-EF3B-4D29-9EB6-BB1CEDD79AF2}" srcId="{3EF90494-079C-472D-BE57-06F4147D98FE}" destId="{167B1F32-4987-4011-991C-C9FFD775D010}" srcOrd="1" destOrd="0" parTransId="{4C8D1A99-5FFA-45A0-AD5E-E753C8571DE2}" sibTransId="{D00A5BD7-695F-4CDF-A8E5-EBA18E418BA4}"/>
    <dgm:cxn modelId="{E8C40809-320C-41C4-9FBD-1C9CE8160F1D}" type="presOf" srcId="{3B6CD83D-0F8A-47F3-B286-7EA642F44C8E}" destId="{AAA15C84-538D-41A4-B798-CD51690D78C8}" srcOrd="1" destOrd="0" presId="urn:microsoft.com/office/officeart/2005/8/layout/process3"/>
    <dgm:cxn modelId="{254F00E7-B0CD-4824-9F03-FB6CE6D93E50}" srcId="{3B6CD83D-0F8A-47F3-B286-7EA642F44C8E}" destId="{7A9110C6-C100-4B81-86B7-D343DF2FD405}" srcOrd="1" destOrd="0" parTransId="{1257E233-CD06-4B64-A8CA-F499A99BC800}" sibTransId="{6A47A9BF-0243-483A-A628-FCB83CA07935}"/>
    <dgm:cxn modelId="{5F9BBC81-90A7-47DB-9E9A-20C958195B8C}" srcId="{3B6CD83D-0F8A-47F3-B286-7EA642F44C8E}" destId="{3256CAA9-CE50-47F7-B361-0587E4001CD1}" srcOrd="0" destOrd="0" parTransId="{82F081F7-D9B3-4931-8566-E3E094934BCD}" sibTransId="{DBBFC942-7677-4AFD-BC88-8C87DACF3BF4}"/>
    <dgm:cxn modelId="{93AD35ED-8182-4C0B-B1E5-C662FA0E8682}" srcId="{3EF90494-079C-472D-BE57-06F4147D98FE}" destId="{94DF1417-D71E-452F-8897-AFAF534A555A}" srcOrd="4" destOrd="0" parTransId="{AC501489-695C-4501-BE7F-ECD0146F5703}" sibTransId="{DFA83C67-3200-48A0-A680-3A75C1FA6161}"/>
    <dgm:cxn modelId="{3D763926-84EF-4093-B5AB-4837C9DF4E20}" srcId="{EA33F5B2-AD13-41F1-ACAC-AAA6BCC71BA8}" destId="{4D01DFDA-7F52-4338-A580-4E511FB69D6E}" srcOrd="4" destOrd="0" parTransId="{3631C8D3-9825-497E-999F-230F1198B38A}" sibTransId="{5F0F5FB5-1464-4D2A-AD46-9B8C1F9B7183}"/>
    <dgm:cxn modelId="{1A31A192-6699-45A3-8DF3-268B3EB6A2A4}" type="presOf" srcId="{EA33F5B2-AD13-41F1-ACAC-AAA6BCC71BA8}" destId="{648930AB-9609-4EC4-A36E-58DFAD8F684F}" srcOrd="1" destOrd="0" presId="urn:microsoft.com/office/officeart/2005/8/layout/process3"/>
    <dgm:cxn modelId="{236D581D-615A-45E2-91A8-076402EF1251}" srcId="{EA33F5B2-AD13-41F1-ACAC-AAA6BCC71BA8}" destId="{B6161CB7-FD28-4194-BD58-BF9CDC7DDACF}" srcOrd="2" destOrd="0" parTransId="{15B2192F-8E2F-4F53-B4DF-3E9F78C4C763}" sibTransId="{809EEF1C-20BA-43E3-841B-8E2279DFF46F}"/>
    <dgm:cxn modelId="{ECE66A5B-E3EF-4B14-94D3-1E6DBD5865AE}" srcId="{EA33F5B2-AD13-41F1-ACAC-AAA6BCC71BA8}" destId="{2737CFC3-5B69-45C4-9D41-186C0FC6F997}" srcOrd="3" destOrd="0" parTransId="{E8D2B045-A30A-4F04-9642-B8929DC12608}" sibTransId="{0713B881-A5B6-474A-A73A-6D65FEBA92CE}"/>
    <dgm:cxn modelId="{81B53A47-5E45-4FA4-B6BB-5427F0C61DF4}" type="presParOf" srcId="{54E04B7E-E59B-4A05-90F2-3FEA23EF6D25}" destId="{A8D3E598-58BD-46AC-AED3-C0DA11C39A7F}" srcOrd="0" destOrd="0" presId="urn:microsoft.com/office/officeart/2005/8/layout/process3"/>
    <dgm:cxn modelId="{992B3DFE-850E-4656-AEF4-9379A1F794C2}" type="presParOf" srcId="{A8D3E598-58BD-46AC-AED3-C0DA11C39A7F}" destId="{49AD47B8-85BE-40B7-919B-B99A1504E85C}" srcOrd="0" destOrd="0" presId="urn:microsoft.com/office/officeart/2005/8/layout/process3"/>
    <dgm:cxn modelId="{FB950163-A3BF-451F-963B-F8E0662E196D}" type="presParOf" srcId="{A8D3E598-58BD-46AC-AED3-C0DA11C39A7F}" destId="{648930AB-9609-4EC4-A36E-58DFAD8F684F}" srcOrd="1" destOrd="0" presId="urn:microsoft.com/office/officeart/2005/8/layout/process3"/>
    <dgm:cxn modelId="{48566E9D-F97A-4248-A15A-969D56F77A11}" type="presParOf" srcId="{A8D3E598-58BD-46AC-AED3-C0DA11C39A7F}" destId="{D2E1589B-81AE-4B8B-92FA-8C5533678505}" srcOrd="2" destOrd="0" presId="urn:microsoft.com/office/officeart/2005/8/layout/process3"/>
    <dgm:cxn modelId="{57ADD0FA-9D6E-46C0-8C2C-17D543E89A8A}" type="presParOf" srcId="{54E04B7E-E59B-4A05-90F2-3FEA23EF6D25}" destId="{B1432093-B7C2-42FD-B06B-41A46B2949B8}" srcOrd="1" destOrd="0" presId="urn:microsoft.com/office/officeart/2005/8/layout/process3"/>
    <dgm:cxn modelId="{5D57E935-B1EB-4795-9E8E-2AE156988111}" type="presParOf" srcId="{B1432093-B7C2-42FD-B06B-41A46B2949B8}" destId="{48CEFF0A-52D5-4707-AB45-5AB69357289F}" srcOrd="0" destOrd="0" presId="urn:microsoft.com/office/officeart/2005/8/layout/process3"/>
    <dgm:cxn modelId="{8C26891F-BAFC-4888-BF34-A48BC5315D66}" type="presParOf" srcId="{54E04B7E-E59B-4A05-90F2-3FEA23EF6D25}" destId="{4E2E8041-C7EB-47C3-AF8B-D9E3D23D2298}" srcOrd="2" destOrd="0" presId="urn:microsoft.com/office/officeart/2005/8/layout/process3"/>
    <dgm:cxn modelId="{379817BF-3EA6-4152-BF13-8D6DADB6A70E}" type="presParOf" srcId="{4E2E8041-C7EB-47C3-AF8B-D9E3D23D2298}" destId="{C0F75E39-7F8B-49EE-BEE8-2F430D1B4C99}" srcOrd="0" destOrd="0" presId="urn:microsoft.com/office/officeart/2005/8/layout/process3"/>
    <dgm:cxn modelId="{953FF9EB-5794-4190-9F7F-1239513A5399}" type="presParOf" srcId="{4E2E8041-C7EB-47C3-AF8B-D9E3D23D2298}" destId="{C561A59E-6F2C-412A-88E0-CAD1D432716C}" srcOrd="1" destOrd="0" presId="urn:microsoft.com/office/officeart/2005/8/layout/process3"/>
    <dgm:cxn modelId="{E53395C7-C207-4FA0-A6E2-6DC8F957A65B}" type="presParOf" srcId="{4E2E8041-C7EB-47C3-AF8B-D9E3D23D2298}" destId="{DF97F494-B84A-40AE-80F2-2E95077083F3}" srcOrd="2" destOrd="0" presId="urn:microsoft.com/office/officeart/2005/8/layout/process3"/>
    <dgm:cxn modelId="{B89E5A00-3E2F-4B9D-8110-A7EFFC12DCAF}" type="presParOf" srcId="{54E04B7E-E59B-4A05-90F2-3FEA23EF6D25}" destId="{2037AC03-531D-413E-BE98-81BEBAAFFFDE}" srcOrd="3" destOrd="0" presId="urn:microsoft.com/office/officeart/2005/8/layout/process3"/>
    <dgm:cxn modelId="{BFA55F85-F9A3-4265-9220-CAE22581EA9A}" type="presParOf" srcId="{2037AC03-531D-413E-BE98-81BEBAAFFFDE}" destId="{9F49199D-6B5F-4B82-A1F9-66564AB407ED}" srcOrd="0" destOrd="0" presId="urn:microsoft.com/office/officeart/2005/8/layout/process3"/>
    <dgm:cxn modelId="{D333224B-FA61-43CA-AFC0-0FB8709F450C}" type="presParOf" srcId="{54E04B7E-E59B-4A05-90F2-3FEA23EF6D25}" destId="{C2DCA90A-F94F-4719-8290-534448AB737E}" srcOrd="4" destOrd="0" presId="urn:microsoft.com/office/officeart/2005/8/layout/process3"/>
    <dgm:cxn modelId="{B1566B59-9996-4BB4-9C9B-3FA5BCC6CA01}" type="presParOf" srcId="{C2DCA90A-F94F-4719-8290-534448AB737E}" destId="{08A30D11-002B-482A-905B-2F538FD259B1}" srcOrd="0" destOrd="0" presId="urn:microsoft.com/office/officeart/2005/8/layout/process3"/>
    <dgm:cxn modelId="{D50F2673-360F-4386-81DC-B7682410D433}" type="presParOf" srcId="{C2DCA90A-F94F-4719-8290-534448AB737E}" destId="{AAA15C84-538D-41A4-B798-CD51690D78C8}" srcOrd="1" destOrd="0" presId="urn:microsoft.com/office/officeart/2005/8/layout/process3"/>
    <dgm:cxn modelId="{559FCE99-169F-46D8-A6C1-A33C47A0CD00}" type="presParOf" srcId="{C2DCA90A-F94F-4719-8290-534448AB737E}" destId="{81DC3BA5-36EE-4846-A539-A59F1598DC4E}"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41740-9306-42E2-82DA-3F2A7A1CBC7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2566F06-5D43-4ED9-A094-AA6A2412C3EB}">
      <dgm:prSet/>
      <dgm:spPr/>
      <dgm:t>
        <a:bodyPr/>
        <a:lstStyle/>
        <a:p>
          <a:pPr rtl="0"/>
          <a:r>
            <a:rPr lang="ru-RU" dirty="0" smtClean="0"/>
            <a:t> это виновно совершенное общественно опасное деяние, запрещенное Уголовным Кодексом под угрозой наказания.</a:t>
          </a:r>
          <a:endParaRPr lang="ru-RU" dirty="0"/>
        </a:p>
      </dgm:t>
    </dgm:pt>
    <dgm:pt modelId="{8D25394B-A60B-43F8-832D-8AE571F429AA}" type="parTrans" cxnId="{07F154A3-30DE-4A5E-8647-620A2BC9724D}">
      <dgm:prSet/>
      <dgm:spPr/>
      <dgm:t>
        <a:bodyPr/>
        <a:lstStyle/>
        <a:p>
          <a:endParaRPr lang="ru-RU"/>
        </a:p>
      </dgm:t>
    </dgm:pt>
    <dgm:pt modelId="{8BEE2967-8391-4050-82DD-7F3FE23155E0}" type="sibTrans" cxnId="{07F154A3-30DE-4A5E-8647-620A2BC9724D}">
      <dgm:prSet/>
      <dgm:spPr/>
      <dgm:t>
        <a:bodyPr/>
        <a:lstStyle/>
        <a:p>
          <a:endParaRPr lang="ru-RU"/>
        </a:p>
      </dgm:t>
    </dgm:pt>
    <dgm:pt modelId="{50CDBB8E-A6BF-4150-BD78-19C33F15B287}" type="pres">
      <dgm:prSet presAssocID="{10E41740-9306-42E2-82DA-3F2A7A1CBC71}" presName="linear" presStyleCnt="0">
        <dgm:presLayoutVars>
          <dgm:animLvl val="lvl"/>
          <dgm:resizeHandles val="exact"/>
        </dgm:presLayoutVars>
      </dgm:prSet>
      <dgm:spPr/>
      <dgm:t>
        <a:bodyPr/>
        <a:lstStyle/>
        <a:p>
          <a:endParaRPr lang="ru-RU"/>
        </a:p>
      </dgm:t>
    </dgm:pt>
    <dgm:pt modelId="{A106F320-F91D-44E6-AE7B-53F8A9C4EDC3}" type="pres">
      <dgm:prSet presAssocID="{42566F06-5D43-4ED9-A094-AA6A2412C3EB}" presName="parentText" presStyleLbl="node1" presStyleIdx="0" presStyleCnt="1" custScaleY="64050" custLinFactNeighborX="520" custLinFactNeighborY="23729">
        <dgm:presLayoutVars>
          <dgm:chMax val="0"/>
          <dgm:bulletEnabled val="1"/>
        </dgm:presLayoutVars>
      </dgm:prSet>
      <dgm:spPr/>
      <dgm:t>
        <a:bodyPr/>
        <a:lstStyle/>
        <a:p>
          <a:endParaRPr lang="ru-RU"/>
        </a:p>
      </dgm:t>
    </dgm:pt>
  </dgm:ptLst>
  <dgm:cxnLst>
    <dgm:cxn modelId="{07F154A3-30DE-4A5E-8647-620A2BC9724D}" srcId="{10E41740-9306-42E2-82DA-3F2A7A1CBC71}" destId="{42566F06-5D43-4ED9-A094-AA6A2412C3EB}" srcOrd="0" destOrd="0" parTransId="{8D25394B-A60B-43F8-832D-8AE571F429AA}" sibTransId="{8BEE2967-8391-4050-82DD-7F3FE23155E0}"/>
    <dgm:cxn modelId="{D520CE37-5525-4D46-8CE2-D44BDA68A832}" type="presOf" srcId="{10E41740-9306-42E2-82DA-3F2A7A1CBC71}" destId="{50CDBB8E-A6BF-4150-BD78-19C33F15B287}" srcOrd="0" destOrd="0" presId="urn:microsoft.com/office/officeart/2005/8/layout/vList2"/>
    <dgm:cxn modelId="{578CB078-F294-4B29-8A42-8BFAAFCE2700}" type="presOf" srcId="{42566F06-5D43-4ED9-A094-AA6A2412C3EB}" destId="{A106F320-F91D-44E6-AE7B-53F8A9C4EDC3}" srcOrd="0" destOrd="0" presId="urn:microsoft.com/office/officeart/2005/8/layout/vList2"/>
    <dgm:cxn modelId="{8D6A648C-EBF5-4272-AF38-262C80D860D8}" type="presParOf" srcId="{50CDBB8E-A6BF-4150-BD78-19C33F15B287}" destId="{A106F320-F91D-44E6-AE7B-53F8A9C4EDC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295D3B-60BC-4C1D-99AF-1C0D7916C4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F05A992-DA10-44FB-9BA1-EC9190033C75}">
      <dgm:prSet phldrT="[Текст]" custT="1"/>
      <dgm:spPr/>
      <dgm:t>
        <a:bodyPr/>
        <a:lstStyle/>
        <a:p>
          <a:r>
            <a:rPr lang="ru-RU" sz="1800" dirty="0" smtClean="0"/>
            <a:t>Убийство</a:t>
          </a:r>
          <a:endParaRPr lang="ru-RU" sz="1800" dirty="0"/>
        </a:p>
      </dgm:t>
    </dgm:pt>
    <dgm:pt modelId="{BC278C22-7044-44B9-B7FD-B20667D0309D}" type="parTrans" cxnId="{1290B3E3-BAA4-407D-96E0-853E653377BB}">
      <dgm:prSet/>
      <dgm:spPr/>
      <dgm:t>
        <a:bodyPr/>
        <a:lstStyle/>
        <a:p>
          <a:endParaRPr lang="ru-RU"/>
        </a:p>
      </dgm:t>
    </dgm:pt>
    <dgm:pt modelId="{7478A681-7A25-4D6C-AE7D-B4C14D814122}" type="sibTrans" cxnId="{1290B3E3-BAA4-407D-96E0-853E653377BB}">
      <dgm:prSet/>
      <dgm:spPr/>
      <dgm:t>
        <a:bodyPr/>
        <a:lstStyle/>
        <a:p>
          <a:endParaRPr lang="ru-RU"/>
        </a:p>
      </dgm:t>
    </dgm:pt>
    <dgm:pt modelId="{D6E7C0E6-00B9-417E-AB17-200E43A0C88B}">
      <dgm:prSet custT="1"/>
      <dgm:spPr/>
      <dgm:t>
        <a:bodyPr/>
        <a:lstStyle/>
        <a:p>
          <a:r>
            <a:rPr lang="ru-RU" sz="1800" dirty="0" smtClean="0"/>
            <a:t>Умышленное причинение тяжкого, среднего вреда здоровью</a:t>
          </a:r>
        </a:p>
      </dgm:t>
    </dgm:pt>
    <dgm:pt modelId="{54AA2883-B197-44DC-8D88-4BE34A15C8C5}" type="parTrans" cxnId="{D326DE0F-87A6-4A83-845F-13D3E10F83A4}">
      <dgm:prSet/>
      <dgm:spPr/>
      <dgm:t>
        <a:bodyPr/>
        <a:lstStyle/>
        <a:p>
          <a:endParaRPr lang="ru-RU"/>
        </a:p>
      </dgm:t>
    </dgm:pt>
    <dgm:pt modelId="{F4A76CD0-40FC-40A2-84DF-4971FC61C885}" type="sibTrans" cxnId="{D326DE0F-87A6-4A83-845F-13D3E10F83A4}">
      <dgm:prSet/>
      <dgm:spPr/>
      <dgm:t>
        <a:bodyPr/>
        <a:lstStyle/>
        <a:p>
          <a:endParaRPr lang="ru-RU"/>
        </a:p>
      </dgm:t>
    </dgm:pt>
    <dgm:pt modelId="{23392755-E873-4C94-8842-AD33B8890E37}">
      <dgm:prSet custT="1"/>
      <dgm:spPr/>
      <dgm:t>
        <a:bodyPr/>
        <a:lstStyle/>
        <a:p>
          <a:r>
            <a:rPr lang="ru-RU" sz="1800" dirty="0" smtClean="0"/>
            <a:t>Похищение человека</a:t>
          </a:r>
        </a:p>
      </dgm:t>
    </dgm:pt>
    <dgm:pt modelId="{08DD7FFA-3D96-4B7F-B468-A3D1FCAFBDB3}" type="parTrans" cxnId="{8211B21D-EFFA-4C7B-8CE5-C2E672658B67}">
      <dgm:prSet/>
      <dgm:spPr/>
      <dgm:t>
        <a:bodyPr/>
        <a:lstStyle/>
        <a:p>
          <a:endParaRPr lang="ru-RU"/>
        </a:p>
      </dgm:t>
    </dgm:pt>
    <dgm:pt modelId="{25DB1610-7FFB-4367-AF39-21F3F742B912}" type="sibTrans" cxnId="{8211B21D-EFFA-4C7B-8CE5-C2E672658B67}">
      <dgm:prSet/>
      <dgm:spPr/>
      <dgm:t>
        <a:bodyPr/>
        <a:lstStyle/>
        <a:p>
          <a:endParaRPr lang="ru-RU"/>
        </a:p>
      </dgm:t>
    </dgm:pt>
    <dgm:pt modelId="{3A577B8B-85C7-4D93-ADA7-F1CE6730B6F3}">
      <dgm:prSet custT="1"/>
      <dgm:spPr/>
      <dgm:t>
        <a:bodyPr/>
        <a:lstStyle/>
        <a:p>
          <a:r>
            <a:rPr lang="ru-RU" sz="1800" smtClean="0"/>
            <a:t>Изнасилование</a:t>
          </a:r>
          <a:endParaRPr lang="ru-RU" sz="1800" dirty="0" smtClean="0"/>
        </a:p>
      </dgm:t>
    </dgm:pt>
    <dgm:pt modelId="{DDD4D47B-FB8B-440B-9934-BB48CA305EFE}" type="parTrans" cxnId="{596B8615-F72B-4251-96E4-ACAF1E2F2195}">
      <dgm:prSet/>
      <dgm:spPr/>
      <dgm:t>
        <a:bodyPr/>
        <a:lstStyle/>
        <a:p>
          <a:endParaRPr lang="ru-RU"/>
        </a:p>
      </dgm:t>
    </dgm:pt>
    <dgm:pt modelId="{BDAAC2B0-6AC8-4E2A-8665-CE373382E9DD}" type="sibTrans" cxnId="{596B8615-F72B-4251-96E4-ACAF1E2F2195}">
      <dgm:prSet/>
      <dgm:spPr/>
      <dgm:t>
        <a:bodyPr/>
        <a:lstStyle/>
        <a:p>
          <a:endParaRPr lang="ru-RU"/>
        </a:p>
      </dgm:t>
    </dgm:pt>
    <dgm:pt modelId="{2E21BBFF-C74E-415E-BA09-FDFC6573594F}">
      <dgm:prSet custT="1"/>
      <dgm:spPr/>
      <dgm:t>
        <a:bodyPr/>
        <a:lstStyle/>
        <a:p>
          <a:r>
            <a:rPr lang="ru-RU" sz="1800" dirty="0" smtClean="0"/>
            <a:t>Кража, разбой, вымогательство</a:t>
          </a:r>
        </a:p>
      </dgm:t>
    </dgm:pt>
    <dgm:pt modelId="{B9D575B1-3A87-4547-9AAA-28049F33903D}" type="parTrans" cxnId="{EDF264EF-895F-47DC-BD46-D7A99E49A7D0}">
      <dgm:prSet/>
      <dgm:spPr/>
      <dgm:t>
        <a:bodyPr/>
        <a:lstStyle/>
        <a:p>
          <a:endParaRPr lang="ru-RU"/>
        </a:p>
      </dgm:t>
    </dgm:pt>
    <dgm:pt modelId="{F1793A3D-E2CD-4F80-B624-F0862F3C0A7D}" type="sibTrans" cxnId="{EDF264EF-895F-47DC-BD46-D7A99E49A7D0}">
      <dgm:prSet/>
      <dgm:spPr/>
      <dgm:t>
        <a:bodyPr/>
        <a:lstStyle/>
        <a:p>
          <a:endParaRPr lang="ru-RU"/>
        </a:p>
      </dgm:t>
    </dgm:pt>
    <dgm:pt modelId="{1559A008-927A-4C4A-8AD9-D7352BA6C421}">
      <dgm:prSet custT="1"/>
      <dgm:spPr/>
      <dgm:t>
        <a:bodyPr/>
        <a:lstStyle/>
        <a:p>
          <a:r>
            <a:rPr lang="ru-RU" sz="1800" dirty="0" smtClean="0"/>
            <a:t>Умышленное уничтожение или повреждение чужого имущества</a:t>
          </a:r>
        </a:p>
      </dgm:t>
    </dgm:pt>
    <dgm:pt modelId="{C8B132F5-E962-40D4-A211-5EF9D839D578}" type="parTrans" cxnId="{F2362456-DD5C-4974-97D9-45198AFEFAF0}">
      <dgm:prSet/>
      <dgm:spPr/>
      <dgm:t>
        <a:bodyPr/>
        <a:lstStyle/>
        <a:p>
          <a:endParaRPr lang="ru-RU"/>
        </a:p>
      </dgm:t>
    </dgm:pt>
    <dgm:pt modelId="{266D6A08-9EE9-43E8-B0A9-75A8F9D8B4D7}" type="sibTrans" cxnId="{F2362456-DD5C-4974-97D9-45198AFEFAF0}">
      <dgm:prSet/>
      <dgm:spPr/>
      <dgm:t>
        <a:bodyPr/>
        <a:lstStyle/>
        <a:p>
          <a:endParaRPr lang="ru-RU"/>
        </a:p>
      </dgm:t>
    </dgm:pt>
    <dgm:pt modelId="{80969275-89B4-4A57-AE8A-47259F78831C}">
      <dgm:prSet custT="1"/>
      <dgm:spPr/>
      <dgm:t>
        <a:bodyPr/>
        <a:lstStyle/>
        <a:p>
          <a:r>
            <a:rPr lang="ru-RU" sz="1800" dirty="0" smtClean="0"/>
            <a:t>Неправомерное завладение транспортного средства без цели хищения</a:t>
          </a:r>
        </a:p>
      </dgm:t>
    </dgm:pt>
    <dgm:pt modelId="{9BFCE890-7DAE-4370-A00D-6351847F9E19}" type="parTrans" cxnId="{7D234EB7-A3CE-4BBC-8B1C-3117E3E13D30}">
      <dgm:prSet/>
      <dgm:spPr/>
      <dgm:t>
        <a:bodyPr/>
        <a:lstStyle/>
        <a:p>
          <a:endParaRPr lang="ru-RU"/>
        </a:p>
      </dgm:t>
    </dgm:pt>
    <dgm:pt modelId="{DE06F86E-DD9B-4862-847E-22ACF9D3FB3C}" type="sibTrans" cxnId="{7D234EB7-A3CE-4BBC-8B1C-3117E3E13D30}">
      <dgm:prSet/>
      <dgm:spPr/>
      <dgm:t>
        <a:bodyPr/>
        <a:lstStyle/>
        <a:p>
          <a:endParaRPr lang="ru-RU"/>
        </a:p>
      </dgm:t>
    </dgm:pt>
    <dgm:pt modelId="{FECB5B63-BFC0-464F-98AB-4E72DF4FF484}">
      <dgm:prSet custT="1"/>
      <dgm:spPr/>
      <dgm:t>
        <a:bodyPr/>
        <a:lstStyle/>
        <a:p>
          <a:r>
            <a:rPr lang="ru-RU" sz="1800" dirty="0" smtClean="0"/>
            <a:t>Хулиганство при отягчающих обстоятельствах</a:t>
          </a:r>
        </a:p>
      </dgm:t>
    </dgm:pt>
    <dgm:pt modelId="{95337F48-2EB0-46A6-BCAF-B61F57D331F9}" type="parTrans" cxnId="{5CAAF518-E8FA-4CA1-9B23-397BF41836D9}">
      <dgm:prSet/>
      <dgm:spPr/>
      <dgm:t>
        <a:bodyPr/>
        <a:lstStyle/>
        <a:p>
          <a:endParaRPr lang="ru-RU"/>
        </a:p>
      </dgm:t>
    </dgm:pt>
    <dgm:pt modelId="{05C6DC62-B4CE-46C8-911A-06DA8A35A8BA}" type="sibTrans" cxnId="{5CAAF518-E8FA-4CA1-9B23-397BF41836D9}">
      <dgm:prSet/>
      <dgm:spPr/>
      <dgm:t>
        <a:bodyPr/>
        <a:lstStyle/>
        <a:p>
          <a:endParaRPr lang="ru-RU"/>
        </a:p>
      </dgm:t>
    </dgm:pt>
    <dgm:pt modelId="{FBF738E7-7FB8-4F95-A21B-E352925FF1E8}">
      <dgm:prSet custT="1"/>
      <dgm:spPr/>
      <dgm:t>
        <a:bodyPr/>
        <a:lstStyle/>
        <a:p>
          <a:r>
            <a:rPr lang="ru-RU" sz="1800" dirty="0" smtClean="0"/>
            <a:t>Терроризм</a:t>
          </a:r>
        </a:p>
      </dgm:t>
    </dgm:pt>
    <dgm:pt modelId="{25830B0B-D29E-4469-906D-BFB39BDCB27F}" type="parTrans" cxnId="{A78B2168-758E-4394-99D6-95D7C4FBA569}">
      <dgm:prSet/>
      <dgm:spPr/>
      <dgm:t>
        <a:bodyPr/>
        <a:lstStyle/>
        <a:p>
          <a:endParaRPr lang="ru-RU"/>
        </a:p>
      </dgm:t>
    </dgm:pt>
    <dgm:pt modelId="{69A74F00-6464-4CB9-947B-72C7F223EAEE}" type="sibTrans" cxnId="{A78B2168-758E-4394-99D6-95D7C4FBA569}">
      <dgm:prSet/>
      <dgm:spPr/>
      <dgm:t>
        <a:bodyPr/>
        <a:lstStyle/>
        <a:p>
          <a:endParaRPr lang="ru-RU"/>
        </a:p>
      </dgm:t>
    </dgm:pt>
    <dgm:pt modelId="{6484D98D-72B0-44AA-B3C7-75D8056D3541}">
      <dgm:prSet custT="1"/>
      <dgm:spPr/>
      <dgm:t>
        <a:bodyPr/>
        <a:lstStyle/>
        <a:p>
          <a:r>
            <a:rPr lang="ru-RU" sz="1800" dirty="0" smtClean="0"/>
            <a:t>Вандализм</a:t>
          </a:r>
        </a:p>
      </dgm:t>
    </dgm:pt>
    <dgm:pt modelId="{21EF227A-87BD-4C94-84B9-DA5D6548C752}" type="parTrans" cxnId="{93BB4238-C436-4D94-A1DC-B5F4474F5E86}">
      <dgm:prSet/>
      <dgm:spPr/>
      <dgm:t>
        <a:bodyPr/>
        <a:lstStyle/>
        <a:p>
          <a:endParaRPr lang="ru-RU"/>
        </a:p>
      </dgm:t>
    </dgm:pt>
    <dgm:pt modelId="{AB3CDF27-C701-409C-916B-151AF2CA74D6}" type="sibTrans" cxnId="{93BB4238-C436-4D94-A1DC-B5F4474F5E86}">
      <dgm:prSet/>
      <dgm:spPr/>
      <dgm:t>
        <a:bodyPr/>
        <a:lstStyle/>
        <a:p>
          <a:endParaRPr lang="ru-RU"/>
        </a:p>
      </dgm:t>
    </dgm:pt>
    <dgm:pt modelId="{28D0CF69-AD12-4FE8-849E-C084CE56FF47}">
      <dgm:prSet custT="1"/>
      <dgm:spPr/>
      <dgm:t>
        <a:bodyPr/>
        <a:lstStyle/>
        <a:p>
          <a:r>
            <a:rPr lang="ru-RU" sz="1800" dirty="0" smtClean="0"/>
            <a:t>Заведомо ложное сообщение об акте терроризма</a:t>
          </a:r>
        </a:p>
      </dgm:t>
    </dgm:pt>
    <dgm:pt modelId="{8BE8DBFD-D988-4E20-8B1C-4B091C4207C0}" type="parTrans" cxnId="{42B4003A-38CE-4C2F-A7B5-CAEDB103A8E6}">
      <dgm:prSet/>
      <dgm:spPr/>
      <dgm:t>
        <a:bodyPr/>
        <a:lstStyle/>
        <a:p>
          <a:endParaRPr lang="ru-RU"/>
        </a:p>
      </dgm:t>
    </dgm:pt>
    <dgm:pt modelId="{C1E7E15C-12A5-43C9-B1D7-2CDB2731405D}" type="sibTrans" cxnId="{42B4003A-38CE-4C2F-A7B5-CAEDB103A8E6}">
      <dgm:prSet/>
      <dgm:spPr/>
      <dgm:t>
        <a:bodyPr/>
        <a:lstStyle/>
        <a:p>
          <a:endParaRPr lang="ru-RU"/>
        </a:p>
      </dgm:t>
    </dgm:pt>
    <dgm:pt modelId="{20B903B2-7E3E-4EFD-B606-B08BF71A4B43}">
      <dgm:prSet custT="1"/>
      <dgm:spPr/>
      <dgm:t>
        <a:bodyPr/>
        <a:lstStyle/>
        <a:p>
          <a:r>
            <a:rPr lang="ru-RU" sz="1800" dirty="0" smtClean="0"/>
            <a:t>Хищение либо вымогательство оружия, боеприпасов</a:t>
          </a:r>
        </a:p>
      </dgm:t>
    </dgm:pt>
    <dgm:pt modelId="{9F70D51F-EAE4-454F-9AC4-AFF9538BB09B}" type="parTrans" cxnId="{ADC393BB-B6A4-40CC-BE09-0BEF74EB6A10}">
      <dgm:prSet/>
      <dgm:spPr/>
      <dgm:t>
        <a:bodyPr/>
        <a:lstStyle/>
        <a:p>
          <a:endParaRPr lang="ru-RU"/>
        </a:p>
      </dgm:t>
    </dgm:pt>
    <dgm:pt modelId="{003995A8-37ED-46D7-8C29-B9DD82B99D53}" type="sibTrans" cxnId="{ADC393BB-B6A4-40CC-BE09-0BEF74EB6A10}">
      <dgm:prSet/>
      <dgm:spPr/>
      <dgm:t>
        <a:bodyPr/>
        <a:lstStyle/>
        <a:p>
          <a:endParaRPr lang="ru-RU"/>
        </a:p>
      </dgm:t>
    </dgm:pt>
    <dgm:pt modelId="{CA4215C9-A0A5-42F2-85D0-7590B876DEE1}">
      <dgm:prSet custT="1"/>
      <dgm:spPr/>
      <dgm:t>
        <a:bodyPr/>
        <a:lstStyle/>
        <a:p>
          <a:r>
            <a:rPr lang="ru-RU" sz="1800" dirty="0" smtClean="0"/>
            <a:t>Хищение либо вымогательство наркотических средств или психотропных веществ</a:t>
          </a:r>
        </a:p>
      </dgm:t>
    </dgm:pt>
    <dgm:pt modelId="{EDE68634-CE2D-46CC-8E8C-CA3C210349A9}" type="parTrans" cxnId="{4B0C2B89-C31A-4332-8884-5832A8B565EA}">
      <dgm:prSet/>
      <dgm:spPr/>
      <dgm:t>
        <a:bodyPr/>
        <a:lstStyle/>
        <a:p>
          <a:endParaRPr lang="ru-RU"/>
        </a:p>
      </dgm:t>
    </dgm:pt>
    <dgm:pt modelId="{81963BFE-8660-43FF-8B81-987948BD7C0F}" type="sibTrans" cxnId="{4B0C2B89-C31A-4332-8884-5832A8B565EA}">
      <dgm:prSet/>
      <dgm:spPr/>
      <dgm:t>
        <a:bodyPr/>
        <a:lstStyle/>
        <a:p>
          <a:endParaRPr lang="ru-RU"/>
        </a:p>
      </dgm:t>
    </dgm:pt>
    <dgm:pt modelId="{5BD3DF01-F1A1-4A1F-BCD4-2863E7C7A459}">
      <dgm:prSet custT="1"/>
      <dgm:spPr/>
      <dgm:t>
        <a:bodyPr/>
        <a:lstStyle/>
        <a:p>
          <a:r>
            <a:rPr lang="ru-RU" sz="1800" dirty="0" smtClean="0"/>
            <a:t>Приведение в негодность транспортных средств или путей сообщения</a:t>
          </a:r>
        </a:p>
      </dgm:t>
    </dgm:pt>
    <dgm:pt modelId="{F63A191A-2404-4FD5-83A1-D032C0EDA507}" type="parTrans" cxnId="{EB0202FC-22A8-4E6A-8F1B-296863D58681}">
      <dgm:prSet/>
      <dgm:spPr/>
      <dgm:t>
        <a:bodyPr/>
        <a:lstStyle/>
        <a:p>
          <a:endParaRPr lang="ru-RU"/>
        </a:p>
      </dgm:t>
    </dgm:pt>
    <dgm:pt modelId="{BAF74EF0-365C-434D-B0A5-83F7C1C85B81}" type="sibTrans" cxnId="{EB0202FC-22A8-4E6A-8F1B-296863D58681}">
      <dgm:prSet/>
      <dgm:spPr/>
      <dgm:t>
        <a:bodyPr/>
        <a:lstStyle/>
        <a:p>
          <a:endParaRPr lang="ru-RU"/>
        </a:p>
      </dgm:t>
    </dgm:pt>
    <dgm:pt modelId="{D089B88E-0BFE-4E05-8D11-EF35157968B4}" type="pres">
      <dgm:prSet presAssocID="{7E295D3B-60BC-4C1D-99AF-1C0D7916C45E}" presName="linear" presStyleCnt="0">
        <dgm:presLayoutVars>
          <dgm:animLvl val="lvl"/>
          <dgm:resizeHandles val="exact"/>
        </dgm:presLayoutVars>
      </dgm:prSet>
      <dgm:spPr/>
      <dgm:t>
        <a:bodyPr/>
        <a:lstStyle/>
        <a:p>
          <a:endParaRPr lang="ru-RU"/>
        </a:p>
      </dgm:t>
    </dgm:pt>
    <dgm:pt modelId="{305D225F-08B0-4BF4-8319-E88AE8A7B8A3}" type="pres">
      <dgm:prSet presAssocID="{4F05A992-DA10-44FB-9BA1-EC9190033C75}" presName="parentText" presStyleLbl="node1" presStyleIdx="0" presStyleCnt="14">
        <dgm:presLayoutVars>
          <dgm:chMax val="0"/>
          <dgm:bulletEnabled val="1"/>
        </dgm:presLayoutVars>
      </dgm:prSet>
      <dgm:spPr/>
      <dgm:t>
        <a:bodyPr/>
        <a:lstStyle/>
        <a:p>
          <a:endParaRPr lang="ru-RU"/>
        </a:p>
      </dgm:t>
    </dgm:pt>
    <dgm:pt modelId="{CCDA3E5E-CD48-4783-B3F4-E656E886C726}" type="pres">
      <dgm:prSet presAssocID="{7478A681-7A25-4D6C-AE7D-B4C14D814122}" presName="spacer" presStyleCnt="0"/>
      <dgm:spPr/>
    </dgm:pt>
    <dgm:pt modelId="{3AF67BC5-04E1-488D-9F68-899BA1F47EE3}" type="pres">
      <dgm:prSet presAssocID="{D6E7C0E6-00B9-417E-AB17-200E43A0C88B}" presName="parentText" presStyleLbl="node1" presStyleIdx="1" presStyleCnt="14">
        <dgm:presLayoutVars>
          <dgm:chMax val="0"/>
          <dgm:bulletEnabled val="1"/>
        </dgm:presLayoutVars>
      </dgm:prSet>
      <dgm:spPr/>
      <dgm:t>
        <a:bodyPr/>
        <a:lstStyle/>
        <a:p>
          <a:endParaRPr lang="ru-RU"/>
        </a:p>
      </dgm:t>
    </dgm:pt>
    <dgm:pt modelId="{B47568CC-F86F-4768-A15D-BE6A5C25E794}" type="pres">
      <dgm:prSet presAssocID="{F4A76CD0-40FC-40A2-84DF-4971FC61C885}" presName="spacer" presStyleCnt="0"/>
      <dgm:spPr/>
    </dgm:pt>
    <dgm:pt modelId="{DDA7777F-E040-446A-93F9-A9DE21A09EEF}" type="pres">
      <dgm:prSet presAssocID="{23392755-E873-4C94-8842-AD33B8890E37}" presName="parentText" presStyleLbl="node1" presStyleIdx="2" presStyleCnt="14">
        <dgm:presLayoutVars>
          <dgm:chMax val="0"/>
          <dgm:bulletEnabled val="1"/>
        </dgm:presLayoutVars>
      </dgm:prSet>
      <dgm:spPr/>
      <dgm:t>
        <a:bodyPr/>
        <a:lstStyle/>
        <a:p>
          <a:endParaRPr lang="ru-RU"/>
        </a:p>
      </dgm:t>
    </dgm:pt>
    <dgm:pt modelId="{03FE45F5-E789-4F0E-91BF-473ED21F6407}" type="pres">
      <dgm:prSet presAssocID="{25DB1610-7FFB-4367-AF39-21F3F742B912}" presName="spacer" presStyleCnt="0"/>
      <dgm:spPr/>
    </dgm:pt>
    <dgm:pt modelId="{4DBFF579-1823-48F0-8134-33524C83E708}" type="pres">
      <dgm:prSet presAssocID="{3A577B8B-85C7-4D93-ADA7-F1CE6730B6F3}" presName="parentText" presStyleLbl="node1" presStyleIdx="3" presStyleCnt="14">
        <dgm:presLayoutVars>
          <dgm:chMax val="0"/>
          <dgm:bulletEnabled val="1"/>
        </dgm:presLayoutVars>
      </dgm:prSet>
      <dgm:spPr/>
      <dgm:t>
        <a:bodyPr/>
        <a:lstStyle/>
        <a:p>
          <a:endParaRPr lang="ru-RU"/>
        </a:p>
      </dgm:t>
    </dgm:pt>
    <dgm:pt modelId="{89692C49-FD4B-4BFD-BE12-CD1F67D55CDB}" type="pres">
      <dgm:prSet presAssocID="{BDAAC2B0-6AC8-4E2A-8665-CE373382E9DD}" presName="spacer" presStyleCnt="0"/>
      <dgm:spPr/>
    </dgm:pt>
    <dgm:pt modelId="{D023FB2B-1D85-4FC2-BF3C-4B06760748E7}" type="pres">
      <dgm:prSet presAssocID="{2E21BBFF-C74E-415E-BA09-FDFC6573594F}" presName="parentText" presStyleLbl="node1" presStyleIdx="4" presStyleCnt="14">
        <dgm:presLayoutVars>
          <dgm:chMax val="0"/>
          <dgm:bulletEnabled val="1"/>
        </dgm:presLayoutVars>
      </dgm:prSet>
      <dgm:spPr/>
      <dgm:t>
        <a:bodyPr/>
        <a:lstStyle/>
        <a:p>
          <a:endParaRPr lang="ru-RU"/>
        </a:p>
      </dgm:t>
    </dgm:pt>
    <dgm:pt modelId="{2714FAF4-2443-46FC-988D-EB33348A2AAB}" type="pres">
      <dgm:prSet presAssocID="{F1793A3D-E2CD-4F80-B624-F0862F3C0A7D}" presName="spacer" presStyleCnt="0"/>
      <dgm:spPr/>
    </dgm:pt>
    <dgm:pt modelId="{9C08BA60-0C35-4308-804C-3CA943922635}" type="pres">
      <dgm:prSet presAssocID="{1559A008-927A-4C4A-8AD9-D7352BA6C421}" presName="parentText" presStyleLbl="node1" presStyleIdx="5" presStyleCnt="14">
        <dgm:presLayoutVars>
          <dgm:chMax val="0"/>
          <dgm:bulletEnabled val="1"/>
        </dgm:presLayoutVars>
      </dgm:prSet>
      <dgm:spPr/>
      <dgm:t>
        <a:bodyPr/>
        <a:lstStyle/>
        <a:p>
          <a:endParaRPr lang="ru-RU"/>
        </a:p>
      </dgm:t>
    </dgm:pt>
    <dgm:pt modelId="{D5F18BB6-35FE-441A-A3AE-0C6AA55DE3B2}" type="pres">
      <dgm:prSet presAssocID="{266D6A08-9EE9-43E8-B0A9-75A8F9D8B4D7}" presName="spacer" presStyleCnt="0"/>
      <dgm:spPr/>
    </dgm:pt>
    <dgm:pt modelId="{7F85D9DE-D9E0-40FF-A632-B2A3572D722A}" type="pres">
      <dgm:prSet presAssocID="{80969275-89B4-4A57-AE8A-47259F78831C}" presName="parentText" presStyleLbl="node1" presStyleIdx="6" presStyleCnt="14">
        <dgm:presLayoutVars>
          <dgm:chMax val="0"/>
          <dgm:bulletEnabled val="1"/>
        </dgm:presLayoutVars>
      </dgm:prSet>
      <dgm:spPr/>
      <dgm:t>
        <a:bodyPr/>
        <a:lstStyle/>
        <a:p>
          <a:endParaRPr lang="ru-RU"/>
        </a:p>
      </dgm:t>
    </dgm:pt>
    <dgm:pt modelId="{D780F659-57FB-47A5-A1EA-5F39FB9378D3}" type="pres">
      <dgm:prSet presAssocID="{DE06F86E-DD9B-4862-847E-22ACF9D3FB3C}" presName="spacer" presStyleCnt="0"/>
      <dgm:spPr/>
    </dgm:pt>
    <dgm:pt modelId="{AB2D4FAA-748B-48A6-890A-A1CEA0BF650C}" type="pres">
      <dgm:prSet presAssocID="{FECB5B63-BFC0-464F-98AB-4E72DF4FF484}" presName="parentText" presStyleLbl="node1" presStyleIdx="7" presStyleCnt="14">
        <dgm:presLayoutVars>
          <dgm:chMax val="0"/>
          <dgm:bulletEnabled val="1"/>
        </dgm:presLayoutVars>
      </dgm:prSet>
      <dgm:spPr/>
      <dgm:t>
        <a:bodyPr/>
        <a:lstStyle/>
        <a:p>
          <a:endParaRPr lang="ru-RU"/>
        </a:p>
      </dgm:t>
    </dgm:pt>
    <dgm:pt modelId="{3AA8B7F6-D2A4-4644-964B-F0516EADA515}" type="pres">
      <dgm:prSet presAssocID="{05C6DC62-B4CE-46C8-911A-06DA8A35A8BA}" presName="spacer" presStyleCnt="0"/>
      <dgm:spPr/>
    </dgm:pt>
    <dgm:pt modelId="{E395EC45-E957-4F95-9D54-073191865E6B}" type="pres">
      <dgm:prSet presAssocID="{FBF738E7-7FB8-4F95-A21B-E352925FF1E8}" presName="parentText" presStyleLbl="node1" presStyleIdx="8" presStyleCnt="14">
        <dgm:presLayoutVars>
          <dgm:chMax val="0"/>
          <dgm:bulletEnabled val="1"/>
        </dgm:presLayoutVars>
      </dgm:prSet>
      <dgm:spPr/>
      <dgm:t>
        <a:bodyPr/>
        <a:lstStyle/>
        <a:p>
          <a:endParaRPr lang="ru-RU"/>
        </a:p>
      </dgm:t>
    </dgm:pt>
    <dgm:pt modelId="{7A03EF61-8107-4503-A6CD-CB876AF614EC}" type="pres">
      <dgm:prSet presAssocID="{69A74F00-6464-4CB9-947B-72C7F223EAEE}" presName="spacer" presStyleCnt="0"/>
      <dgm:spPr/>
    </dgm:pt>
    <dgm:pt modelId="{5F4C81C4-A5B2-4934-A377-B45F399B9916}" type="pres">
      <dgm:prSet presAssocID="{6484D98D-72B0-44AA-B3C7-75D8056D3541}" presName="parentText" presStyleLbl="node1" presStyleIdx="9" presStyleCnt="14">
        <dgm:presLayoutVars>
          <dgm:chMax val="0"/>
          <dgm:bulletEnabled val="1"/>
        </dgm:presLayoutVars>
      </dgm:prSet>
      <dgm:spPr/>
      <dgm:t>
        <a:bodyPr/>
        <a:lstStyle/>
        <a:p>
          <a:endParaRPr lang="ru-RU"/>
        </a:p>
      </dgm:t>
    </dgm:pt>
    <dgm:pt modelId="{C132D8B3-78E0-446D-83F5-9F8CC4EEEA3F}" type="pres">
      <dgm:prSet presAssocID="{AB3CDF27-C701-409C-916B-151AF2CA74D6}" presName="spacer" presStyleCnt="0"/>
      <dgm:spPr/>
    </dgm:pt>
    <dgm:pt modelId="{4D02D6C4-B6AE-49CA-B6A3-93F808AC05A1}" type="pres">
      <dgm:prSet presAssocID="{28D0CF69-AD12-4FE8-849E-C084CE56FF47}" presName="parentText" presStyleLbl="node1" presStyleIdx="10" presStyleCnt="14">
        <dgm:presLayoutVars>
          <dgm:chMax val="0"/>
          <dgm:bulletEnabled val="1"/>
        </dgm:presLayoutVars>
      </dgm:prSet>
      <dgm:spPr/>
      <dgm:t>
        <a:bodyPr/>
        <a:lstStyle/>
        <a:p>
          <a:endParaRPr lang="ru-RU"/>
        </a:p>
      </dgm:t>
    </dgm:pt>
    <dgm:pt modelId="{83DB4D76-C84D-4A92-83A0-613144C9D6C2}" type="pres">
      <dgm:prSet presAssocID="{C1E7E15C-12A5-43C9-B1D7-2CDB2731405D}" presName="spacer" presStyleCnt="0"/>
      <dgm:spPr/>
    </dgm:pt>
    <dgm:pt modelId="{17E89CC5-DEB3-41A4-BA49-269085348AB7}" type="pres">
      <dgm:prSet presAssocID="{20B903B2-7E3E-4EFD-B606-B08BF71A4B43}" presName="parentText" presStyleLbl="node1" presStyleIdx="11" presStyleCnt="14">
        <dgm:presLayoutVars>
          <dgm:chMax val="0"/>
          <dgm:bulletEnabled val="1"/>
        </dgm:presLayoutVars>
      </dgm:prSet>
      <dgm:spPr/>
      <dgm:t>
        <a:bodyPr/>
        <a:lstStyle/>
        <a:p>
          <a:endParaRPr lang="ru-RU"/>
        </a:p>
      </dgm:t>
    </dgm:pt>
    <dgm:pt modelId="{39C87FE5-E48D-4E35-BC35-EE868AC6AC76}" type="pres">
      <dgm:prSet presAssocID="{003995A8-37ED-46D7-8C29-B9DD82B99D53}" presName="spacer" presStyleCnt="0"/>
      <dgm:spPr/>
    </dgm:pt>
    <dgm:pt modelId="{1A2EBBD8-9E62-4FDD-81DF-1BFF9A8B573C}" type="pres">
      <dgm:prSet presAssocID="{CA4215C9-A0A5-42F2-85D0-7590B876DEE1}" presName="parentText" presStyleLbl="node1" presStyleIdx="12" presStyleCnt="14">
        <dgm:presLayoutVars>
          <dgm:chMax val="0"/>
          <dgm:bulletEnabled val="1"/>
        </dgm:presLayoutVars>
      </dgm:prSet>
      <dgm:spPr/>
      <dgm:t>
        <a:bodyPr/>
        <a:lstStyle/>
        <a:p>
          <a:endParaRPr lang="ru-RU"/>
        </a:p>
      </dgm:t>
    </dgm:pt>
    <dgm:pt modelId="{F0E03274-8CEF-43C3-B2F2-886A91980E2D}" type="pres">
      <dgm:prSet presAssocID="{81963BFE-8660-43FF-8B81-987948BD7C0F}" presName="spacer" presStyleCnt="0"/>
      <dgm:spPr/>
    </dgm:pt>
    <dgm:pt modelId="{FBF82376-2598-4B01-A28B-F2CCB6E5AA6A}" type="pres">
      <dgm:prSet presAssocID="{5BD3DF01-F1A1-4A1F-BCD4-2863E7C7A459}" presName="parentText" presStyleLbl="node1" presStyleIdx="13" presStyleCnt="14">
        <dgm:presLayoutVars>
          <dgm:chMax val="0"/>
          <dgm:bulletEnabled val="1"/>
        </dgm:presLayoutVars>
      </dgm:prSet>
      <dgm:spPr/>
      <dgm:t>
        <a:bodyPr/>
        <a:lstStyle/>
        <a:p>
          <a:endParaRPr lang="ru-RU"/>
        </a:p>
      </dgm:t>
    </dgm:pt>
  </dgm:ptLst>
  <dgm:cxnLst>
    <dgm:cxn modelId="{5CAAF518-E8FA-4CA1-9B23-397BF41836D9}" srcId="{7E295D3B-60BC-4C1D-99AF-1C0D7916C45E}" destId="{FECB5B63-BFC0-464F-98AB-4E72DF4FF484}" srcOrd="7" destOrd="0" parTransId="{95337F48-2EB0-46A6-BCAF-B61F57D331F9}" sibTransId="{05C6DC62-B4CE-46C8-911A-06DA8A35A8BA}"/>
    <dgm:cxn modelId="{C7ECF8F1-50FF-43AD-B7EC-9D1BA4F8CD6D}" type="presOf" srcId="{20B903B2-7E3E-4EFD-B606-B08BF71A4B43}" destId="{17E89CC5-DEB3-41A4-BA49-269085348AB7}" srcOrd="0" destOrd="0" presId="urn:microsoft.com/office/officeart/2005/8/layout/vList2"/>
    <dgm:cxn modelId="{8211B21D-EFFA-4C7B-8CE5-C2E672658B67}" srcId="{7E295D3B-60BC-4C1D-99AF-1C0D7916C45E}" destId="{23392755-E873-4C94-8842-AD33B8890E37}" srcOrd="2" destOrd="0" parTransId="{08DD7FFA-3D96-4B7F-B468-A3D1FCAFBDB3}" sibTransId="{25DB1610-7FFB-4367-AF39-21F3F742B912}"/>
    <dgm:cxn modelId="{DA3BDA26-D9D4-4FAA-A1D1-092574B2CD9B}" type="presOf" srcId="{5BD3DF01-F1A1-4A1F-BCD4-2863E7C7A459}" destId="{FBF82376-2598-4B01-A28B-F2CCB6E5AA6A}" srcOrd="0" destOrd="0" presId="urn:microsoft.com/office/officeart/2005/8/layout/vList2"/>
    <dgm:cxn modelId="{F446065B-7DE5-4009-B703-451EA93883BE}" type="presOf" srcId="{FBF738E7-7FB8-4F95-A21B-E352925FF1E8}" destId="{E395EC45-E957-4F95-9D54-073191865E6B}" srcOrd="0" destOrd="0" presId="urn:microsoft.com/office/officeart/2005/8/layout/vList2"/>
    <dgm:cxn modelId="{ADC393BB-B6A4-40CC-BE09-0BEF74EB6A10}" srcId="{7E295D3B-60BC-4C1D-99AF-1C0D7916C45E}" destId="{20B903B2-7E3E-4EFD-B606-B08BF71A4B43}" srcOrd="11" destOrd="0" parTransId="{9F70D51F-EAE4-454F-9AC4-AFF9538BB09B}" sibTransId="{003995A8-37ED-46D7-8C29-B9DD82B99D53}"/>
    <dgm:cxn modelId="{64B52CEC-CD5F-469B-AA86-CEE05BF29016}" type="presOf" srcId="{3A577B8B-85C7-4D93-ADA7-F1CE6730B6F3}" destId="{4DBFF579-1823-48F0-8134-33524C83E708}" srcOrd="0" destOrd="0" presId="urn:microsoft.com/office/officeart/2005/8/layout/vList2"/>
    <dgm:cxn modelId="{5EFD4094-64BE-4CAF-A538-B0870E9A4383}" type="presOf" srcId="{23392755-E873-4C94-8842-AD33B8890E37}" destId="{DDA7777F-E040-446A-93F9-A9DE21A09EEF}" srcOrd="0" destOrd="0" presId="urn:microsoft.com/office/officeart/2005/8/layout/vList2"/>
    <dgm:cxn modelId="{42B4003A-38CE-4C2F-A7B5-CAEDB103A8E6}" srcId="{7E295D3B-60BC-4C1D-99AF-1C0D7916C45E}" destId="{28D0CF69-AD12-4FE8-849E-C084CE56FF47}" srcOrd="10" destOrd="0" parTransId="{8BE8DBFD-D988-4E20-8B1C-4B091C4207C0}" sibTransId="{C1E7E15C-12A5-43C9-B1D7-2CDB2731405D}"/>
    <dgm:cxn modelId="{124AD25E-414E-4AF7-9CD4-68F6D6D69947}" type="presOf" srcId="{FECB5B63-BFC0-464F-98AB-4E72DF4FF484}" destId="{AB2D4FAA-748B-48A6-890A-A1CEA0BF650C}" srcOrd="0" destOrd="0" presId="urn:microsoft.com/office/officeart/2005/8/layout/vList2"/>
    <dgm:cxn modelId="{D04DDB6F-10FC-4513-8188-DBEDD797EB0D}" type="presOf" srcId="{28D0CF69-AD12-4FE8-849E-C084CE56FF47}" destId="{4D02D6C4-B6AE-49CA-B6A3-93F808AC05A1}" srcOrd="0" destOrd="0" presId="urn:microsoft.com/office/officeart/2005/8/layout/vList2"/>
    <dgm:cxn modelId="{1290B3E3-BAA4-407D-96E0-853E653377BB}" srcId="{7E295D3B-60BC-4C1D-99AF-1C0D7916C45E}" destId="{4F05A992-DA10-44FB-9BA1-EC9190033C75}" srcOrd="0" destOrd="0" parTransId="{BC278C22-7044-44B9-B7FD-B20667D0309D}" sibTransId="{7478A681-7A25-4D6C-AE7D-B4C14D814122}"/>
    <dgm:cxn modelId="{7D234EB7-A3CE-4BBC-8B1C-3117E3E13D30}" srcId="{7E295D3B-60BC-4C1D-99AF-1C0D7916C45E}" destId="{80969275-89B4-4A57-AE8A-47259F78831C}" srcOrd="6" destOrd="0" parTransId="{9BFCE890-7DAE-4370-A00D-6351847F9E19}" sibTransId="{DE06F86E-DD9B-4862-847E-22ACF9D3FB3C}"/>
    <dgm:cxn modelId="{2E3B7070-A26C-4A53-B0E8-67A5F6CA3A74}" type="presOf" srcId="{CA4215C9-A0A5-42F2-85D0-7590B876DEE1}" destId="{1A2EBBD8-9E62-4FDD-81DF-1BFF9A8B573C}" srcOrd="0" destOrd="0" presId="urn:microsoft.com/office/officeart/2005/8/layout/vList2"/>
    <dgm:cxn modelId="{32574A0B-1526-44D3-84F4-FCCB6A11E0D9}" type="presOf" srcId="{80969275-89B4-4A57-AE8A-47259F78831C}" destId="{7F85D9DE-D9E0-40FF-A632-B2A3572D722A}" srcOrd="0" destOrd="0" presId="urn:microsoft.com/office/officeart/2005/8/layout/vList2"/>
    <dgm:cxn modelId="{D1531144-F423-4083-94ED-272ED6804F30}" type="presOf" srcId="{D6E7C0E6-00B9-417E-AB17-200E43A0C88B}" destId="{3AF67BC5-04E1-488D-9F68-899BA1F47EE3}" srcOrd="0" destOrd="0" presId="urn:microsoft.com/office/officeart/2005/8/layout/vList2"/>
    <dgm:cxn modelId="{93D521F8-5126-4892-A632-A90779FE36C1}" type="presOf" srcId="{2E21BBFF-C74E-415E-BA09-FDFC6573594F}" destId="{D023FB2B-1D85-4FC2-BF3C-4B06760748E7}" srcOrd="0" destOrd="0" presId="urn:microsoft.com/office/officeart/2005/8/layout/vList2"/>
    <dgm:cxn modelId="{D326DE0F-87A6-4A83-845F-13D3E10F83A4}" srcId="{7E295D3B-60BC-4C1D-99AF-1C0D7916C45E}" destId="{D6E7C0E6-00B9-417E-AB17-200E43A0C88B}" srcOrd="1" destOrd="0" parTransId="{54AA2883-B197-44DC-8D88-4BE34A15C8C5}" sibTransId="{F4A76CD0-40FC-40A2-84DF-4971FC61C885}"/>
    <dgm:cxn modelId="{596B8615-F72B-4251-96E4-ACAF1E2F2195}" srcId="{7E295D3B-60BC-4C1D-99AF-1C0D7916C45E}" destId="{3A577B8B-85C7-4D93-ADA7-F1CE6730B6F3}" srcOrd="3" destOrd="0" parTransId="{DDD4D47B-FB8B-440B-9934-BB48CA305EFE}" sibTransId="{BDAAC2B0-6AC8-4E2A-8665-CE373382E9DD}"/>
    <dgm:cxn modelId="{93BB4238-C436-4D94-A1DC-B5F4474F5E86}" srcId="{7E295D3B-60BC-4C1D-99AF-1C0D7916C45E}" destId="{6484D98D-72B0-44AA-B3C7-75D8056D3541}" srcOrd="9" destOrd="0" parTransId="{21EF227A-87BD-4C94-84B9-DA5D6548C752}" sibTransId="{AB3CDF27-C701-409C-916B-151AF2CA74D6}"/>
    <dgm:cxn modelId="{A78B2168-758E-4394-99D6-95D7C4FBA569}" srcId="{7E295D3B-60BC-4C1D-99AF-1C0D7916C45E}" destId="{FBF738E7-7FB8-4F95-A21B-E352925FF1E8}" srcOrd="8" destOrd="0" parTransId="{25830B0B-D29E-4469-906D-BFB39BDCB27F}" sibTransId="{69A74F00-6464-4CB9-947B-72C7F223EAEE}"/>
    <dgm:cxn modelId="{4B0C2B89-C31A-4332-8884-5832A8B565EA}" srcId="{7E295D3B-60BC-4C1D-99AF-1C0D7916C45E}" destId="{CA4215C9-A0A5-42F2-85D0-7590B876DEE1}" srcOrd="12" destOrd="0" parTransId="{EDE68634-CE2D-46CC-8E8C-CA3C210349A9}" sibTransId="{81963BFE-8660-43FF-8B81-987948BD7C0F}"/>
    <dgm:cxn modelId="{EDF264EF-895F-47DC-BD46-D7A99E49A7D0}" srcId="{7E295D3B-60BC-4C1D-99AF-1C0D7916C45E}" destId="{2E21BBFF-C74E-415E-BA09-FDFC6573594F}" srcOrd="4" destOrd="0" parTransId="{B9D575B1-3A87-4547-9AAA-28049F33903D}" sibTransId="{F1793A3D-E2CD-4F80-B624-F0862F3C0A7D}"/>
    <dgm:cxn modelId="{D1A4BF20-8756-4332-8182-78805332B847}" type="presOf" srcId="{7E295D3B-60BC-4C1D-99AF-1C0D7916C45E}" destId="{D089B88E-0BFE-4E05-8D11-EF35157968B4}" srcOrd="0" destOrd="0" presId="urn:microsoft.com/office/officeart/2005/8/layout/vList2"/>
    <dgm:cxn modelId="{7D24D1FE-467D-4954-9C0B-1554D33C25F6}" type="presOf" srcId="{4F05A992-DA10-44FB-9BA1-EC9190033C75}" destId="{305D225F-08B0-4BF4-8319-E88AE8A7B8A3}" srcOrd="0" destOrd="0" presId="urn:microsoft.com/office/officeart/2005/8/layout/vList2"/>
    <dgm:cxn modelId="{6695DA52-A2CA-48B9-B17B-B1CB3D49D112}" type="presOf" srcId="{6484D98D-72B0-44AA-B3C7-75D8056D3541}" destId="{5F4C81C4-A5B2-4934-A377-B45F399B9916}" srcOrd="0" destOrd="0" presId="urn:microsoft.com/office/officeart/2005/8/layout/vList2"/>
    <dgm:cxn modelId="{EB0202FC-22A8-4E6A-8F1B-296863D58681}" srcId="{7E295D3B-60BC-4C1D-99AF-1C0D7916C45E}" destId="{5BD3DF01-F1A1-4A1F-BCD4-2863E7C7A459}" srcOrd="13" destOrd="0" parTransId="{F63A191A-2404-4FD5-83A1-D032C0EDA507}" sibTransId="{BAF74EF0-365C-434D-B0A5-83F7C1C85B81}"/>
    <dgm:cxn modelId="{DC3F3BC5-A3B4-4560-BFF9-A991D97C2363}" type="presOf" srcId="{1559A008-927A-4C4A-8AD9-D7352BA6C421}" destId="{9C08BA60-0C35-4308-804C-3CA943922635}" srcOrd="0" destOrd="0" presId="urn:microsoft.com/office/officeart/2005/8/layout/vList2"/>
    <dgm:cxn modelId="{F2362456-DD5C-4974-97D9-45198AFEFAF0}" srcId="{7E295D3B-60BC-4C1D-99AF-1C0D7916C45E}" destId="{1559A008-927A-4C4A-8AD9-D7352BA6C421}" srcOrd="5" destOrd="0" parTransId="{C8B132F5-E962-40D4-A211-5EF9D839D578}" sibTransId="{266D6A08-9EE9-43E8-B0A9-75A8F9D8B4D7}"/>
    <dgm:cxn modelId="{6159749A-748D-4B51-B689-67754ED3E5D4}" type="presParOf" srcId="{D089B88E-0BFE-4E05-8D11-EF35157968B4}" destId="{305D225F-08B0-4BF4-8319-E88AE8A7B8A3}" srcOrd="0" destOrd="0" presId="urn:microsoft.com/office/officeart/2005/8/layout/vList2"/>
    <dgm:cxn modelId="{BADC1E3E-F18B-418A-B386-92F1BC432F89}" type="presParOf" srcId="{D089B88E-0BFE-4E05-8D11-EF35157968B4}" destId="{CCDA3E5E-CD48-4783-B3F4-E656E886C726}" srcOrd="1" destOrd="0" presId="urn:microsoft.com/office/officeart/2005/8/layout/vList2"/>
    <dgm:cxn modelId="{AAA9163B-AF01-46C7-BBE4-EF011094590A}" type="presParOf" srcId="{D089B88E-0BFE-4E05-8D11-EF35157968B4}" destId="{3AF67BC5-04E1-488D-9F68-899BA1F47EE3}" srcOrd="2" destOrd="0" presId="urn:microsoft.com/office/officeart/2005/8/layout/vList2"/>
    <dgm:cxn modelId="{A0912BE9-55DE-4364-A7E9-B76C8CAF5C0D}" type="presParOf" srcId="{D089B88E-0BFE-4E05-8D11-EF35157968B4}" destId="{B47568CC-F86F-4768-A15D-BE6A5C25E794}" srcOrd="3" destOrd="0" presId="urn:microsoft.com/office/officeart/2005/8/layout/vList2"/>
    <dgm:cxn modelId="{60F754D0-A7CC-44F6-816A-59325D45F5AC}" type="presParOf" srcId="{D089B88E-0BFE-4E05-8D11-EF35157968B4}" destId="{DDA7777F-E040-446A-93F9-A9DE21A09EEF}" srcOrd="4" destOrd="0" presId="urn:microsoft.com/office/officeart/2005/8/layout/vList2"/>
    <dgm:cxn modelId="{5EF236AF-4E22-4B4F-AC7B-3038685938BA}" type="presParOf" srcId="{D089B88E-0BFE-4E05-8D11-EF35157968B4}" destId="{03FE45F5-E789-4F0E-91BF-473ED21F6407}" srcOrd="5" destOrd="0" presId="urn:microsoft.com/office/officeart/2005/8/layout/vList2"/>
    <dgm:cxn modelId="{E95CED96-8688-4E87-B625-763EE74D1358}" type="presParOf" srcId="{D089B88E-0BFE-4E05-8D11-EF35157968B4}" destId="{4DBFF579-1823-48F0-8134-33524C83E708}" srcOrd="6" destOrd="0" presId="urn:microsoft.com/office/officeart/2005/8/layout/vList2"/>
    <dgm:cxn modelId="{3B6FA50A-4623-42B8-A435-8699A9E7D8C9}" type="presParOf" srcId="{D089B88E-0BFE-4E05-8D11-EF35157968B4}" destId="{89692C49-FD4B-4BFD-BE12-CD1F67D55CDB}" srcOrd="7" destOrd="0" presId="urn:microsoft.com/office/officeart/2005/8/layout/vList2"/>
    <dgm:cxn modelId="{1BAE071B-24AA-4E43-A6A0-53323998B141}" type="presParOf" srcId="{D089B88E-0BFE-4E05-8D11-EF35157968B4}" destId="{D023FB2B-1D85-4FC2-BF3C-4B06760748E7}" srcOrd="8" destOrd="0" presId="urn:microsoft.com/office/officeart/2005/8/layout/vList2"/>
    <dgm:cxn modelId="{3F206DD6-2F09-461E-A153-9936E28FE297}" type="presParOf" srcId="{D089B88E-0BFE-4E05-8D11-EF35157968B4}" destId="{2714FAF4-2443-46FC-988D-EB33348A2AAB}" srcOrd="9" destOrd="0" presId="urn:microsoft.com/office/officeart/2005/8/layout/vList2"/>
    <dgm:cxn modelId="{D9123645-C3EA-4D8C-BC42-6024EAA79CBA}" type="presParOf" srcId="{D089B88E-0BFE-4E05-8D11-EF35157968B4}" destId="{9C08BA60-0C35-4308-804C-3CA943922635}" srcOrd="10" destOrd="0" presId="urn:microsoft.com/office/officeart/2005/8/layout/vList2"/>
    <dgm:cxn modelId="{C2779B35-1A91-4B0C-B545-63BBC73F420E}" type="presParOf" srcId="{D089B88E-0BFE-4E05-8D11-EF35157968B4}" destId="{D5F18BB6-35FE-441A-A3AE-0C6AA55DE3B2}" srcOrd="11" destOrd="0" presId="urn:microsoft.com/office/officeart/2005/8/layout/vList2"/>
    <dgm:cxn modelId="{93267360-EBEE-472C-9F5F-C725C1B21BB6}" type="presParOf" srcId="{D089B88E-0BFE-4E05-8D11-EF35157968B4}" destId="{7F85D9DE-D9E0-40FF-A632-B2A3572D722A}" srcOrd="12" destOrd="0" presId="urn:microsoft.com/office/officeart/2005/8/layout/vList2"/>
    <dgm:cxn modelId="{20161A19-7241-4C58-88C4-F3BA8B4455AC}" type="presParOf" srcId="{D089B88E-0BFE-4E05-8D11-EF35157968B4}" destId="{D780F659-57FB-47A5-A1EA-5F39FB9378D3}" srcOrd="13" destOrd="0" presId="urn:microsoft.com/office/officeart/2005/8/layout/vList2"/>
    <dgm:cxn modelId="{C2D01EB3-5C66-4912-986A-9C1120937282}" type="presParOf" srcId="{D089B88E-0BFE-4E05-8D11-EF35157968B4}" destId="{AB2D4FAA-748B-48A6-890A-A1CEA0BF650C}" srcOrd="14" destOrd="0" presId="urn:microsoft.com/office/officeart/2005/8/layout/vList2"/>
    <dgm:cxn modelId="{01297872-13A5-423B-8329-32102C255D76}" type="presParOf" srcId="{D089B88E-0BFE-4E05-8D11-EF35157968B4}" destId="{3AA8B7F6-D2A4-4644-964B-F0516EADA515}" srcOrd="15" destOrd="0" presId="urn:microsoft.com/office/officeart/2005/8/layout/vList2"/>
    <dgm:cxn modelId="{DE59E6A5-B5B0-4BD1-8CBF-899099549FE9}" type="presParOf" srcId="{D089B88E-0BFE-4E05-8D11-EF35157968B4}" destId="{E395EC45-E957-4F95-9D54-073191865E6B}" srcOrd="16" destOrd="0" presId="urn:microsoft.com/office/officeart/2005/8/layout/vList2"/>
    <dgm:cxn modelId="{6EAD4AB9-67E5-44BA-B0B7-2883825EB115}" type="presParOf" srcId="{D089B88E-0BFE-4E05-8D11-EF35157968B4}" destId="{7A03EF61-8107-4503-A6CD-CB876AF614EC}" srcOrd="17" destOrd="0" presId="urn:microsoft.com/office/officeart/2005/8/layout/vList2"/>
    <dgm:cxn modelId="{1CDC2DEB-0245-4145-91C2-57119591B10D}" type="presParOf" srcId="{D089B88E-0BFE-4E05-8D11-EF35157968B4}" destId="{5F4C81C4-A5B2-4934-A377-B45F399B9916}" srcOrd="18" destOrd="0" presId="urn:microsoft.com/office/officeart/2005/8/layout/vList2"/>
    <dgm:cxn modelId="{5CBF31CB-E8ED-4D3F-B7DA-45CA58FA56DD}" type="presParOf" srcId="{D089B88E-0BFE-4E05-8D11-EF35157968B4}" destId="{C132D8B3-78E0-446D-83F5-9F8CC4EEEA3F}" srcOrd="19" destOrd="0" presId="urn:microsoft.com/office/officeart/2005/8/layout/vList2"/>
    <dgm:cxn modelId="{EA8400E1-5F13-470F-BA8A-BD012598930F}" type="presParOf" srcId="{D089B88E-0BFE-4E05-8D11-EF35157968B4}" destId="{4D02D6C4-B6AE-49CA-B6A3-93F808AC05A1}" srcOrd="20" destOrd="0" presId="urn:microsoft.com/office/officeart/2005/8/layout/vList2"/>
    <dgm:cxn modelId="{9C87ACB9-7FDD-43DC-A304-8F103D0B963A}" type="presParOf" srcId="{D089B88E-0BFE-4E05-8D11-EF35157968B4}" destId="{83DB4D76-C84D-4A92-83A0-613144C9D6C2}" srcOrd="21" destOrd="0" presId="urn:microsoft.com/office/officeart/2005/8/layout/vList2"/>
    <dgm:cxn modelId="{760472C9-E042-470C-85C7-D1F70B942127}" type="presParOf" srcId="{D089B88E-0BFE-4E05-8D11-EF35157968B4}" destId="{17E89CC5-DEB3-41A4-BA49-269085348AB7}" srcOrd="22" destOrd="0" presId="urn:microsoft.com/office/officeart/2005/8/layout/vList2"/>
    <dgm:cxn modelId="{68D285C2-6238-42E3-99AF-09C8E9E0C21F}" type="presParOf" srcId="{D089B88E-0BFE-4E05-8D11-EF35157968B4}" destId="{39C87FE5-E48D-4E35-BC35-EE868AC6AC76}" srcOrd="23" destOrd="0" presId="urn:microsoft.com/office/officeart/2005/8/layout/vList2"/>
    <dgm:cxn modelId="{241A7791-A349-476B-9E3A-6B8DAA0D26CA}" type="presParOf" srcId="{D089B88E-0BFE-4E05-8D11-EF35157968B4}" destId="{1A2EBBD8-9E62-4FDD-81DF-1BFF9A8B573C}" srcOrd="24" destOrd="0" presId="urn:microsoft.com/office/officeart/2005/8/layout/vList2"/>
    <dgm:cxn modelId="{D7C0AC4C-DC6A-4EE0-A9F9-850A4813B526}" type="presParOf" srcId="{D089B88E-0BFE-4E05-8D11-EF35157968B4}" destId="{F0E03274-8CEF-43C3-B2F2-886A91980E2D}" srcOrd="25" destOrd="0" presId="urn:microsoft.com/office/officeart/2005/8/layout/vList2"/>
    <dgm:cxn modelId="{0D4B3B4B-3882-41D6-8BAC-819A684C19D7}" type="presParOf" srcId="{D089B88E-0BFE-4E05-8D11-EF35157968B4}" destId="{FBF82376-2598-4B01-A28B-F2CCB6E5AA6A}"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7F6B4-454E-4812-8EDC-1EB0CA7E224C}" type="datetimeFigureOut">
              <a:rPr lang="ru-RU" smtClean="0"/>
              <a:t>21.10.2015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371A5-F8ED-4D46-B79C-A0EB94BB840A}" type="slidenum">
              <a:rPr lang="ru-RU" smtClean="0"/>
              <a:t>‹#›</a:t>
            </a:fld>
            <a:endParaRPr lang="ru-RU"/>
          </a:p>
        </p:txBody>
      </p:sp>
    </p:spTree>
    <p:extLst>
      <p:ext uri="{BB962C8B-B14F-4D97-AF65-F5344CB8AC3E}">
        <p14:creationId xmlns:p14="http://schemas.microsoft.com/office/powerpoint/2010/main" val="56516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3371A5-F8ED-4D46-B79C-A0EB94BB840A}" type="slidenum">
              <a:rPr lang="ru-RU" smtClean="0"/>
              <a:t>18</a:t>
            </a:fld>
            <a:endParaRPr lang="ru-RU"/>
          </a:p>
        </p:txBody>
      </p:sp>
    </p:spTree>
    <p:extLst>
      <p:ext uri="{BB962C8B-B14F-4D97-AF65-F5344CB8AC3E}">
        <p14:creationId xmlns:p14="http://schemas.microsoft.com/office/powerpoint/2010/main" val="53486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52A80-E3EE-4F51-AD28-367FE93A34EC}" type="slidenum">
              <a:rPr lang="ru-RU" altLang="ru-RU"/>
              <a:pPr eaLnBrk="1" hangingPunct="1"/>
              <a:t>33</a:t>
            </a:fld>
            <a:endParaRPr lang="ru-RU" altLang="ru-RU"/>
          </a:p>
        </p:txBody>
      </p:sp>
    </p:spTree>
    <p:extLst>
      <p:ext uri="{BB962C8B-B14F-4D97-AF65-F5344CB8AC3E}">
        <p14:creationId xmlns:p14="http://schemas.microsoft.com/office/powerpoint/2010/main" val="341436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190857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332806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F3FB211-7BED-47F9-97D4-AD510128C6AE}"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282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149938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F3FB211-7BED-47F9-97D4-AD510128C6AE}"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32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476547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204252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675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61432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93390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256888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76758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360261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275595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78600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15D5A7-7DE9-4082-92B3-F7CF3F28A4CB}" type="datetimeFigureOut">
              <a:rPr lang="ru-RU" smtClean="0"/>
              <a:pPr/>
              <a:t>21.10.2015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F3FB211-7BED-47F9-97D4-AD510128C6AE}" type="slidenum">
              <a:rPr lang="ru-RU" smtClean="0"/>
              <a:pPr/>
              <a:t>‹#›</a:t>
            </a:fld>
            <a:endParaRPr lang="ru-RU"/>
          </a:p>
        </p:txBody>
      </p:sp>
    </p:spTree>
    <p:extLst>
      <p:ext uri="{BB962C8B-B14F-4D97-AF65-F5344CB8AC3E}">
        <p14:creationId xmlns:p14="http://schemas.microsoft.com/office/powerpoint/2010/main" val="141875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015D5A7-7DE9-4082-92B3-F7CF3F28A4CB}" type="datetimeFigureOut">
              <a:rPr lang="ru-RU" smtClean="0"/>
              <a:pPr/>
              <a:t>21.10.2015</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F3FB211-7BED-47F9-97D4-AD510128C6AE}" type="slidenum">
              <a:rPr lang="ru-RU" smtClean="0"/>
              <a:pPr/>
              <a:t>‹#›</a:t>
            </a:fld>
            <a:endParaRPr lang="ru-RU"/>
          </a:p>
        </p:txBody>
      </p:sp>
    </p:spTree>
    <p:extLst>
      <p:ext uri="{BB962C8B-B14F-4D97-AF65-F5344CB8AC3E}">
        <p14:creationId xmlns:p14="http://schemas.microsoft.com/office/powerpoint/2010/main" val="127695910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booksiti.net.ru/books/image/54000005340.jpg" TargetMode="External"/><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jpe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128" y="0"/>
            <a:ext cx="478687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write4kids.com/blog/wp-content/uploads/2011/04/teens.jpg"/>
          <p:cNvPicPr>
            <a:picLocks noChangeAspect="1" noChangeArrowheads="1"/>
          </p:cNvPicPr>
          <p:nvPr/>
        </p:nvPicPr>
        <p:blipFill>
          <a:blip r:embed="rId3"/>
          <a:srcRect/>
          <a:stretch>
            <a:fillRect/>
          </a:stretch>
        </p:blipFill>
        <p:spPr bwMode="auto">
          <a:xfrm>
            <a:off x="395536" y="871953"/>
            <a:ext cx="3961592" cy="4213231"/>
          </a:xfrm>
          <a:prstGeom prst="rect">
            <a:avLst/>
          </a:prstGeom>
          <a:noFill/>
        </p:spPr>
      </p:pic>
      <p:sp>
        <p:nvSpPr>
          <p:cNvPr id="5" name="Заголовок 1"/>
          <p:cNvSpPr txBox="1">
            <a:spLocks/>
          </p:cNvSpPr>
          <p:nvPr/>
        </p:nvSpPr>
        <p:spPr>
          <a:xfrm>
            <a:off x="0" y="5085184"/>
            <a:ext cx="9144000" cy="147002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7200" b="1" dirty="0" smtClean="0">
                <a:ln w="19050">
                  <a:solidFill>
                    <a:schemeClr val="tx1"/>
                  </a:solidFill>
                </a:ln>
                <a:gradFill>
                  <a:gsLst>
                    <a:gs pos="33000">
                      <a:schemeClr val="bg1"/>
                    </a:gs>
                    <a:gs pos="50000">
                      <a:srgbClr val="0070C0"/>
                    </a:gs>
                    <a:gs pos="71000">
                      <a:srgbClr val="FF0000"/>
                    </a:gs>
                  </a:gsLst>
                  <a:lin ang="5400000" scaled="0"/>
                </a:gradFill>
                <a:effectLst>
                  <a:reflection blurRad="6350" stA="50000" endA="300" endPos="50000" dist="29997" dir="5400000" sy="-100000" algn="bl" rotWithShape="0"/>
                </a:effectLst>
              </a:rPr>
              <a:t>Подросток И ЗАКОН</a:t>
            </a:r>
            <a:endParaRPr lang="ru-RU" sz="7200" b="1" dirty="0">
              <a:ln w="19050">
                <a:solidFill>
                  <a:schemeClr val="tx1"/>
                </a:solidFill>
              </a:ln>
              <a:gradFill>
                <a:gsLst>
                  <a:gs pos="33000">
                    <a:schemeClr val="bg1"/>
                  </a:gs>
                  <a:gs pos="50000">
                    <a:srgbClr val="0070C0"/>
                  </a:gs>
                  <a:gs pos="71000">
                    <a:srgbClr val="FF0000"/>
                  </a:gs>
                </a:gsLst>
                <a:lin ang="5400000" scaled="0"/>
              </a:gradFill>
              <a:effectLst>
                <a:reflection blurRad="6350" stA="50000" endA="300" endPos="50000" dist="29997" dir="5400000" sy="-100000" algn="bl" rotWithShape="0"/>
              </a:effectLst>
            </a:endParaRPr>
          </a:p>
        </p:txBody>
      </p:sp>
    </p:spTree>
    <p:extLst>
      <p:ext uri="{BB962C8B-B14F-4D97-AF65-F5344CB8AC3E}">
        <p14:creationId xmlns:p14="http://schemas.microsoft.com/office/powerpoint/2010/main" val="13132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332656"/>
            <a:ext cx="8229600" cy="6264696"/>
          </a:xfrm>
        </p:spPr>
        <p:txBody>
          <a:bodyPr>
            <a:normAutofit/>
          </a:bodyPr>
          <a:lstStyle/>
          <a:p>
            <a:pPr marL="0" indent="0" algn="just">
              <a:buNone/>
            </a:pPr>
            <a:endParaRPr lang="ru-RU" dirty="0" smtClean="0"/>
          </a:p>
          <a:p>
            <a:pPr marL="0" indent="0" algn="just">
              <a:buNone/>
            </a:pPr>
            <a:r>
              <a:rPr lang="ru-RU" dirty="0" smtClean="0">
                <a:latin typeface="Times New Roman" panose="02020603050405020304" pitchFamily="18" charset="0"/>
                <a:cs typeface="Times New Roman" panose="02020603050405020304" pitchFamily="18" charset="0"/>
              </a:rPr>
              <a:t>В Гражданском кодексе РФ этот вопрос регулируется статьями 1073, 1074:</a:t>
            </a:r>
          </a:p>
          <a:p>
            <a:pPr algn="just"/>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Ст. 1073</a:t>
            </a:r>
            <a:r>
              <a:rPr lang="ru-RU" dirty="0" smtClean="0">
                <a:latin typeface="Times New Roman" panose="02020603050405020304" pitchFamily="18" charset="0"/>
                <a:cs typeface="Times New Roman" panose="02020603050405020304" pitchFamily="18" charset="0"/>
              </a:rPr>
              <a:t> ответственность за вред, причиненный несовершеннолетними </a:t>
            </a:r>
            <a:r>
              <a:rPr lang="ru-RU" b="1" dirty="0" smtClean="0">
                <a:latin typeface="Times New Roman" panose="02020603050405020304" pitchFamily="18" charset="0"/>
                <a:cs typeface="Times New Roman" panose="02020603050405020304" pitchFamily="18" charset="0"/>
              </a:rPr>
              <a:t>в возрасте до 14 лет</a:t>
            </a:r>
            <a:r>
              <a:rPr lang="ru-RU" dirty="0" smtClean="0">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За вред, причиненный малолетними, ответственность возлагается целиком и полностью на родителей или лиц, их заменяющих, в установленном законом порядке.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Ст. 1074</a:t>
            </a:r>
            <a:r>
              <a:rPr lang="ru-RU" dirty="0" smtClean="0">
                <a:latin typeface="Times New Roman" panose="02020603050405020304" pitchFamily="18" charset="0"/>
                <a:cs typeface="Times New Roman" panose="02020603050405020304" pitchFamily="18" charset="0"/>
              </a:rPr>
              <a:t> ответственность за вред, причиненный несовершеннолетними </a:t>
            </a:r>
            <a:r>
              <a:rPr lang="ru-RU" b="1" dirty="0" smtClean="0">
                <a:latin typeface="Times New Roman" panose="02020603050405020304" pitchFamily="18" charset="0"/>
                <a:cs typeface="Times New Roman" panose="02020603050405020304" pitchFamily="18" charset="0"/>
              </a:rPr>
              <a:t>в возрасте от 14 до 18 лет</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Несовершеннолетние в возрасте от 14 до </a:t>
            </a:r>
            <a:r>
              <a:rPr lang="ru-RU" dirty="0">
                <a:latin typeface="Times New Roman" panose="02020603050405020304" pitchFamily="18" charset="0"/>
                <a:cs typeface="Times New Roman" panose="02020603050405020304" pitchFamily="18" charset="0"/>
              </a:rPr>
              <a:t>18 </a:t>
            </a:r>
            <a:r>
              <a:rPr lang="ru-RU" dirty="0" smtClean="0">
                <a:latin typeface="Times New Roman" panose="02020603050405020304" pitchFamily="18" charset="0"/>
                <a:cs typeface="Times New Roman" panose="02020603050405020304" pitchFamily="18" charset="0"/>
              </a:rPr>
              <a:t>лет </a:t>
            </a:r>
            <a:r>
              <a:rPr lang="ru-RU" b="1" dirty="0" smtClean="0">
                <a:latin typeface="Times New Roman" panose="02020603050405020304" pitchFamily="18" charset="0"/>
                <a:cs typeface="Times New Roman" panose="02020603050405020304" pitchFamily="18" charset="0"/>
              </a:rPr>
              <a:t>самостоятельно </a:t>
            </a:r>
            <a:r>
              <a:rPr lang="ru-RU" b="1" dirty="0">
                <a:latin typeface="Times New Roman" panose="02020603050405020304" pitchFamily="18" charset="0"/>
                <a:cs typeface="Times New Roman" panose="02020603050405020304" pitchFamily="18" charset="0"/>
              </a:rPr>
              <a:t>несут ответственность </a:t>
            </a:r>
            <a:r>
              <a:rPr lang="ru-RU" dirty="0">
                <a:latin typeface="Times New Roman" panose="02020603050405020304" pitchFamily="18" charset="0"/>
                <a:cs typeface="Times New Roman" panose="02020603050405020304" pitchFamily="18" charset="0"/>
              </a:rPr>
              <a:t>за причиненный </a:t>
            </a:r>
            <a:r>
              <a:rPr lang="ru-RU" dirty="0" smtClean="0">
                <a:latin typeface="Times New Roman" panose="02020603050405020304" pitchFamily="18" charset="0"/>
                <a:cs typeface="Times New Roman" panose="02020603050405020304" pitchFamily="18" charset="0"/>
              </a:rPr>
              <a:t>вред</a:t>
            </a:r>
            <a:r>
              <a:rPr lang="ru-RU" dirty="0">
                <a:latin typeface="Times New Roman" panose="02020603050405020304" pitchFamily="18" charset="0"/>
                <a:cs typeface="Times New Roman" panose="02020603050405020304" pitchFamily="18" charset="0"/>
              </a:rPr>
              <a:t>. В случае, когда у несовершеннолетнего, находящегося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этом возрасте нет доходов или иного имущества, </a:t>
            </a:r>
            <a:r>
              <a:rPr lang="ru-RU" dirty="0" smtClean="0">
                <a:latin typeface="Times New Roman" panose="02020603050405020304" pitchFamily="18" charset="0"/>
                <a:cs typeface="Times New Roman" panose="02020603050405020304" pitchFamily="18" charset="0"/>
              </a:rPr>
              <a:t>достаточных </a:t>
            </a:r>
            <a:r>
              <a:rPr lang="ru-RU" dirty="0">
                <a:latin typeface="Times New Roman" panose="02020603050405020304" pitchFamily="18" charset="0"/>
                <a:cs typeface="Times New Roman" panose="02020603050405020304" pitchFamily="18" charset="0"/>
              </a:rPr>
              <a:t>для возмещения вреда, вред должен быть </a:t>
            </a:r>
            <a:r>
              <a:rPr lang="ru-RU" dirty="0" smtClean="0">
                <a:latin typeface="Times New Roman" panose="02020603050405020304" pitchFamily="18" charset="0"/>
                <a:cs typeface="Times New Roman" panose="02020603050405020304" pitchFamily="18" charset="0"/>
              </a:rPr>
              <a:t>возмещен </a:t>
            </a:r>
            <a:r>
              <a:rPr lang="ru-RU" dirty="0">
                <a:latin typeface="Times New Roman" panose="02020603050405020304" pitchFamily="18" charset="0"/>
                <a:cs typeface="Times New Roman" panose="02020603050405020304" pitchFamily="18" charset="0"/>
              </a:rPr>
              <a:t>полностью или в недостающей его </a:t>
            </a:r>
            <a:r>
              <a:rPr lang="ru-RU" dirty="0" smtClean="0">
                <a:latin typeface="Times New Roman" panose="02020603050405020304" pitchFamily="18" charset="0"/>
                <a:cs typeface="Times New Roman" panose="02020603050405020304" pitchFamily="18" charset="0"/>
              </a:rPr>
              <a:t>части родителями или иными законными представителями.</a:t>
            </a:r>
          </a:p>
          <a:p>
            <a:pPr marL="0" indent="0" algn="just">
              <a:buNone/>
            </a:pPr>
            <a:endParaRPr lang="ru-RU" dirty="0" smtClean="0"/>
          </a:p>
        </p:txBody>
      </p:sp>
    </p:spTree>
    <p:extLst>
      <p:ext uri="{BB962C8B-B14F-4D97-AF65-F5344CB8AC3E}">
        <p14:creationId xmlns:p14="http://schemas.microsoft.com/office/powerpoint/2010/main" val="368723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91264" cy="121014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b="1" cap="all" dirty="0" smtClean="0">
                <a:ln w="0"/>
                <a:solidFill>
                  <a:schemeClr val="tx1">
                    <a:lumMod val="95000"/>
                    <a:lumOff val="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Административная ответственность несовершеннолетних</a:t>
            </a:r>
            <a:endParaRPr lang="ru-RU" sz="2800" b="1" cap="all" dirty="0">
              <a:ln w="0"/>
              <a:solidFill>
                <a:schemeClr val="tx1">
                  <a:lumMod val="95000"/>
                  <a:lumOff val="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97152"/>
          </a:xfrm>
        </p:spPr>
        <p:txBody>
          <a:bodyPr>
            <a:normAutofit/>
          </a:bodyPr>
          <a:lstStyle/>
          <a:p>
            <a:pPr algn="just"/>
            <a:r>
              <a:rPr lang="ru-RU" b="1" dirty="0">
                <a:latin typeface="Times New Roman" panose="02020603050405020304" pitchFamily="18" charset="0"/>
                <a:cs typeface="Times New Roman" panose="02020603050405020304" pitchFamily="18" charset="0"/>
              </a:rPr>
              <a:t>Административным правонарушением </a:t>
            </a:r>
            <a:r>
              <a:rPr lang="ru-RU" dirty="0">
                <a:latin typeface="Times New Roman" panose="02020603050405020304" pitchFamily="18" charset="0"/>
                <a:cs typeface="Times New Roman" panose="02020603050405020304" pitchFamily="18" charset="0"/>
              </a:rPr>
              <a:t>признается противоправное, виновное действие (бездействие) физического или юридического лица, за которое установлена Административным кодексом РФ или законами субъекта Российской Федерации административная ответственность.</a:t>
            </a:r>
          </a:p>
          <a:p>
            <a:pPr algn="just"/>
            <a:r>
              <a:rPr lang="ru-RU" b="1" dirty="0" smtClean="0">
                <a:latin typeface="Times New Roman" panose="02020603050405020304" pitchFamily="18" charset="0"/>
                <a:cs typeface="Times New Roman" panose="02020603050405020304" pitchFamily="18" charset="0"/>
              </a:rPr>
              <a:t>Административной ответственности </a:t>
            </a:r>
            <a:r>
              <a:rPr lang="ru-RU" dirty="0" smtClean="0">
                <a:latin typeface="Times New Roman" panose="02020603050405020304" pitchFamily="18" charset="0"/>
                <a:cs typeface="Times New Roman" panose="02020603050405020304" pitchFamily="18" charset="0"/>
              </a:rPr>
              <a:t>подлежит лицо, достигшее к моменту совершения административного правонарушения </a:t>
            </a:r>
            <a:r>
              <a:rPr lang="ru-RU" b="1" dirty="0" smtClean="0">
                <a:latin typeface="Times New Roman" panose="02020603050405020304" pitchFamily="18" charset="0"/>
                <a:cs typeface="Times New Roman" panose="02020603050405020304" pitchFamily="18" charset="0"/>
              </a:rPr>
              <a:t>возраста 16 лет </a:t>
            </a:r>
            <a:r>
              <a:rPr lang="ru-RU" dirty="0" smtClean="0">
                <a:latin typeface="Times New Roman" panose="02020603050405020304" pitchFamily="18" charset="0"/>
                <a:cs typeface="Times New Roman" panose="02020603050405020304" pitchFamily="18" charset="0"/>
              </a:rPr>
              <a:t>(ст. 2.3 КоАП РФ).</a:t>
            </a:r>
          </a:p>
          <a:p>
            <a:pPr algn="just"/>
            <a:r>
              <a:rPr lang="ru-RU" dirty="0" smtClean="0">
                <a:latin typeface="Times New Roman" panose="02020603050405020304" pitchFamily="18" charset="0"/>
                <a:cs typeface="Times New Roman" panose="02020603050405020304" pitchFamily="18" charset="0"/>
              </a:rPr>
              <a:t>За правонарушения, совершенные несовершеннолетними </a:t>
            </a:r>
            <a:r>
              <a:rPr lang="ru-RU" b="1" dirty="0" smtClean="0">
                <a:latin typeface="Times New Roman" panose="02020603050405020304" pitchFamily="18" charset="0"/>
                <a:cs typeface="Times New Roman" panose="02020603050405020304" pitchFamily="18" charset="0"/>
              </a:rPr>
              <a:t>до 16 лет</a:t>
            </a:r>
            <a:r>
              <a:rPr lang="ru-RU" dirty="0" smtClean="0">
                <a:latin typeface="Times New Roman" panose="02020603050405020304" pitchFamily="18" charset="0"/>
                <a:cs typeface="Times New Roman" panose="02020603050405020304" pitchFamily="18" charset="0"/>
              </a:rPr>
              <a:t>, несут ответственность родители или иные законные представители, а несовершеннолетние ставятся на учет в комиссии по делам несовершеннолетних и защите их прав и (или) в подразделения по делам несовершеннолетних при ОВД.</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14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512"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251520" y="332656"/>
            <a:ext cx="8497628" cy="172565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solidFill>
                    <a:schemeClr val="tx1"/>
                  </a:solidFill>
                </a:ln>
                <a:solidFill>
                  <a:schemeClr val="tx2">
                    <a:lumMod val="50000"/>
                  </a:schemeClr>
                </a:solidFill>
                <a:effectLst>
                  <a:reflection blurRad="12700" stA="50000" endPos="50000" dist="5000" dir="5400000" sy="-100000" rotWithShape="0"/>
                </a:effectLst>
              </a:rPr>
              <a:t>ВИДЫ основных АДМИНИСТРАТИВНЫХ наказаний</a:t>
            </a:r>
            <a:endParaRPr lang="ru-RU" b="1" cap="all" dirty="0">
              <a:ln w="0">
                <a:solidFill>
                  <a:schemeClr val="tx1"/>
                </a:solidFill>
              </a:ln>
              <a:solidFill>
                <a:schemeClr val="tx2">
                  <a:lumMod val="50000"/>
                </a:schemeClr>
              </a:solidFill>
              <a:effectLst>
                <a:reflection blurRad="12700" stA="50000" endPos="50000" dist="5000" dir="5400000" sy="-100000" rotWithShape="0"/>
              </a:effectLst>
            </a:endParaRPr>
          </a:p>
        </p:txBody>
      </p:sp>
      <p:sp>
        <p:nvSpPr>
          <p:cNvPr id="3" name="Объект 2"/>
          <p:cNvSpPr>
            <a:spLocks noGrp="1"/>
          </p:cNvSpPr>
          <p:nvPr>
            <p:ph idx="1"/>
          </p:nvPr>
        </p:nvSpPr>
        <p:spPr>
          <a:xfrm>
            <a:off x="457200" y="2348880"/>
            <a:ext cx="8229600" cy="3777283"/>
          </a:xfrm>
        </p:spPr>
        <p:txBody>
          <a:bodyPr>
            <a:normAutofit/>
          </a:bodyPr>
          <a:lstStyle/>
          <a:p>
            <a:pPr>
              <a:buFont typeface="Symbol" panose="05050102010706020507" pitchFamily="18" charset="2"/>
              <a:buChar char=""/>
            </a:pPr>
            <a:r>
              <a:rPr lang="ru-RU" dirty="0" smtClean="0"/>
              <a:t> </a:t>
            </a:r>
            <a:r>
              <a:rPr lang="ru-RU" dirty="0" smtClean="0">
                <a:latin typeface="Times New Roman" panose="02020603050405020304" pitchFamily="18" charset="0"/>
                <a:cs typeface="Times New Roman" panose="02020603050405020304" pitchFamily="18" charset="0"/>
              </a:rPr>
              <a:t>предупреждение;</a:t>
            </a:r>
          </a:p>
          <a:p>
            <a:pPr>
              <a:buFont typeface="Symbol" panose="05050102010706020507" pitchFamily="18" charset="2"/>
              <a:buChar char=""/>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административный штраф;</a:t>
            </a:r>
          </a:p>
          <a:p>
            <a:pPr>
              <a:buFont typeface="Symbol" panose="05050102010706020507" pitchFamily="18" charset="2"/>
              <a:buChar char=""/>
            </a:pPr>
            <a:r>
              <a:rPr lang="ru-RU" dirty="0" smtClean="0">
                <a:latin typeface="Times New Roman" panose="02020603050405020304" pitchFamily="18" charset="0"/>
                <a:cs typeface="Times New Roman" panose="02020603050405020304" pitchFamily="18" charset="0"/>
              </a:rPr>
              <a:t>лишение специального права, предоставленного физическому лицу;</a:t>
            </a:r>
          </a:p>
          <a:p>
            <a:pPr>
              <a:buFont typeface="Symbol" panose="05050102010706020507" pitchFamily="18" charset="2"/>
              <a:buChar char=""/>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административный арест;</a:t>
            </a:r>
          </a:p>
          <a:p>
            <a:pPr>
              <a:buFont typeface="Symbol" panose="05050102010706020507" pitchFamily="18" charset="2"/>
              <a:buChar char=""/>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дисквалификация;</a:t>
            </a:r>
          </a:p>
          <a:p>
            <a:pPr>
              <a:buFont typeface="Symbol" panose="05050102010706020507" pitchFamily="18" charset="2"/>
              <a:buChar char=""/>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административное приостановление деятельности. </a:t>
            </a:r>
            <a:endParaRPr lang="ru-RU"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749"/>
            <a:ext cx="1835696" cy="131275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8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2195736" y="332656"/>
            <a:ext cx="6419056" cy="149817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solidFill>
                    <a:schemeClr val="tx1"/>
                  </a:solidFill>
                </a:ln>
                <a:solidFill>
                  <a:schemeClr val="accent4">
                    <a:lumMod val="50000"/>
                  </a:schemeClr>
                </a:solidFill>
                <a:effectLst>
                  <a:reflection blurRad="12700" stA="50000" endPos="50000" dist="5000" dir="5400000" sy="-100000" rotWithShape="0"/>
                </a:effectLst>
              </a:rPr>
              <a:t>Уголовная ответственность несовершеннолетних</a:t>
            </a:r>
            <a:endParaRPr lang="ru-RU" b="1" cap="all" dirty="0">
              <a:ln w="0">
                <a:solidFill>
                  <a:schemeClr val="tx1"/>
                </a:solidFill>
              </a:ln>
              <a:solidFill>
                <a:schemeClr val="accent4">
                  <a:lumMod val="50000"/>
                </a:schemeClr>
              </a:solidFill>
              <a:effectLst>
                <a:reflection blurRad="12700" stA="50000" endPos="50000" dist="5000" dir="5400000" sy="-100000" rotWithShape="0"/>
              </a:effectLst>
            </a:endParaRPr>
          </a:p>
        </p:txBody>
      </p:sp>
      <p:sp>
        <p:nvSpPr>
          <p:cNvPr id="5" name="Объект 4"/>
          <p:cNvSpPr>
            <a:spLocks noGrp="1"/>
          </p:cNvSpPr>
          <p:nvPr>
            <p:ph idx="1"/>
          </p:nvPr>
        </p:nvSpPr>
        <p:spPr>
          <a:xfrm>
            <a:off x="457200" y="1988840"/>
            <a:ext cx="8229600" cy="4137323"/>
          </a:xfrm>
        </p:spPr>
        <p:txBody>
          <a:bodyPr>
            <a:normAutofit/>
          </a:bodyPr>
          <a:lstStyle/>
          <a:p>
            <a:pPr marL="0" indent="0" algn="just">
              <a:buNone/>
            </a:pPr>
            <a:r>
              <a:rPr lang="ru-RU" b="1" dirty="0">
                <a:solidFill>
                  <a:srgbClr val="FF0000"/>
                </a:solidFill>
                <a:latin typeface="Times New Roman" panose="02020603050405020304" pitchFamily="18" charset="0"/>
                <a:cs typeface="Times New Roman" panose="02020603050405020304" pitchFamily="18" charset="0"/>
              </a:rPr>
              <a:t>Уголовная ответственность </a:t>
            </a:r>
            <a:r>
              <a:rPr lang="ru-RU" dirty="0">
                <a:latin typeface="Times New Roman" panose="02020603050405020304" pitchFamily="18" charset="0"/>
                <a:cs typeface="Times New Roman" panose="02020603050405020304" pitchFamily="18" charset="0"/>
              </a:rPr>
              <a:t>— один из видов юридической ответственности, основным содержанием которого выступают меры, применяемые государственными органами к лицу в связи с совершением им </a:t>
            </a:r>
            <a:r>
              <a:rPr lang="ru-RU" dirty="0" smtClean="0">
                <a:latin typeface="Times New Roman" panose="02020603050405020304" pitchFamily="18" charset="0"/>
                <a:cs typeface="Times New Roman" panose="02020603050405020304" pitchFamily="18" charset="0"/>
              </a:rPr>
              <a:t>преступления.</a:t>
            </a:r>
          </a:p>
          <a:p>
            <a:pPr marL="0" indent="0" algn="just">
              <a:buNone/>
            </a:pPr>
            <a:r>
              <a:rPr lang="ru-RU" b="1" dirty="0" smtClean="0">
                <a:solidFill>
                  <a:srgbClr val="FF0000"/>
                </a:solidFill>
                <a:latin typeface="Times New Roman" panose="02020603050405020304" pitchFamily="18" charset="0"/>
                <a:cs typeface="Times New Roman" panose="02020603050405020304" pitchFamily="18" charset="0"/>
              </a:rPr>
              <a:t>Преступление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a:t>
            </a:r>
            <a:r>
              <a:rPr lang="ru-RU" dirty="0" smtClean="0">
                <a:latin typeface="Times New Roman" panose="02020603050405020304" pitchFamily="18" charset="0"/>
                <a:cs typeface="Times New Roman" panose="02020603050405020304" pitchFamily="18" charset="0"/>
              </a:rPr>
              <a:t>правонарушение (общественно опасное деяние), </a:t>
            </a:r>
            <a:r>
              <a:rPr lang="ru-RU" dirty="0">
                <a:latin typeface="Times New Roman" panose="02020603050405020304" pitchFamily="18" charset="0"/>
                <a:cs typeface="Times New Roman" panose="02020603050405020304" pitchFamily="18" charset="0"/>
              </a:rPr>
              <a:t>запрещённое уголовным законом под угрозой наказания</a:t>
            </a:r>
          </a:p>
        </p:txBody>
      </p:sp>
      <p:pic>
        <p:nvPicPr>
          <p:cNvPr id="6" name="Picture 4" descr="сканирова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8640"/>
            <a:ext cx="1411040" cy="18002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4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ru-RU" altLang="ru-RU" sz="4000" b="1">
                <a:solidFill>
                  <a:srgbClr val="00FFFF"/>
                </a:solidFill>
              </a:rPr>
              <a:t>Уголовная ответственность несовершеннолетних</a:t>
            </a:r>
          </a:p>
        </p:txBody>
      </p:sp>
      <p:sp>
        <p:nvSpPr>
          <p:cNvPr id="17411" name="Rectangle 3"/>
          <p:cNvSpPr>
            <a:spLocks noGrp="1" noChangeArrowheads="1"/>
          </p:cNvSpPr>
          <p:nvPr>
            <p:ph idx="1"/>
          </p:nvPr>
        </p:nvSpPr>
        <p:spPr>
          <a:xfrm>
            <a:off x="0" y="1600200"/>
            <a:ext cx="9144000" cy="4525963"/>
          </a:xfrm>
        </p:spPr>
        <p:txBody>
          <a:bodyPr/>
          <a:lstStyle/>
          <a:p>
            <a:pPr algn="just">
              <a:buFontTx/>
              <a:buNone/>
            </a:pPr>
            <a:r>
              <a:rPr lang="ru-RU" altLang="ru-RU" sz="2400" b="1" u="sng">
                <a:solidFill>
                  <a:srgbClr val="00FF00"/>
                </a:solidFill>
              </a:rPr>
              <a:t>Преступление, совершенное по неосторожности</a:t>
            </a:r>
            <a:r>
              <a:rPr lang="ru-RU" altLang="ru-RU" sz="2400" b="1">
                <a:solidFill>
                  <a:srgbClr val="00FF00"/>
                </a:solidFill>
              </a:rPr>
              <a:t> – преступное деяние, совершенное по легкомыслию или небрежности, когда лицо предвидело возможность наступления общественно опасных последствий своих действий (бездействия), но без достаточных к тому оснований самонадеянно рассчитывало на предотвращение этих последствий.</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barbedwire_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338638"/>
            <a:ext cx="4457700" cy="251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38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ru-RU" altLang="ru-RU" sz="4000" b="1" dirty="0">
                <a:solidFill>
                  <a:schemeClr val="accent2"/>
                </a:solidFill>
              </a:rPr>
              <a:t>Уголовная ответственность несовершеннолетних</a:t>
            </a:r>
          </a:p>
        </p:txBody>
      </p:sp>
      <p:sp>
        <p:nvSpPr>
          <p:cNvPr id="18435" name="Rectangle 3"/>
          <p:cNvSpPr>
            <a:spLocks noGrp="1" noChangeArrowheads="1"/>
          </p:cNvSpPr>
          <p:nvPr>
            <p:ph idx="1"/>
          </p:nvPr>
        </p:nvSpPr>
        <p:spPr>
          <a:xfrm>
            <a:off x="0" y="1600200"/>
            <a:ext cx="9144000" cy="5257800"/>
          </a:xfrm>
        </p:spPr>
        <p:txBody>
          <a:bodyPr/>
          <a:lstStyle/>
          <a:p>
            <a:pPr algn="just">
              <a:lnSpc>
                <a:spcPct val="90000"/>
              </a:lnSpc>
              <a:buFontTx/>
              <a:buNone/>
            </a:pPr>
            <a:r>
              <a:rPr lang="ru-RU" altLang="ru-RU" sz="3600" b="1" dirty="0"/>
              <a:t>Российское уголовное право признает субъектом преступления только физическое лицо, достигшее 16 лет. Однако к уголовной ответственности могут быть привлечены лица, достигшие 14 лет:</a:t>
            </a:r>
          </a:p>
          <a:p>
            <a:pPr marL="0" indent="0" algn="just">
              <a:lnSpc>
                <a:spcPct val="90000"/>
              </a:lnSpc>
              <a:buNone/>
            </a:pPr>
            <a:endParaRPr lang="ru-RU" altLang="ru-RU" sz="1800" dirty="0">
              <a:solidFill>
                <a:srgbClr val="00FF00"/>
              </a:solidFill>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378325"/>
            <a:ext cx="3708400" cy="247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9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Уголовная ответственность наступает с 14 лет за:</a:t>
            </a:r>
            <a:endParaRPr lang="ru-RU" dirty="0"/>
          </a:p>
        </p:txBody>
      </p:sp>
      <p:graphicFrame>
        <p:nvGraphicFramePr>
          <p:cNvPr id="4" name="Содержимое 3"/>
          <p:cNvGraphicFramePr>
            <a:graphicFrameLocks noGrp="1"/>
          </p:cNvGraphicFramePr>
          <p:nvPr>
            <p:ph idx="1"/>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85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ru-RU" altLang="ru-RU" sz="4000" b="1">
                <a:solidFill>
                  <a:srgbClr val="00FFFF"/>
                </a:solidFill>
              </a:rPr>
              <a:t>Уголовная ответственность несовершеннолетних</a:t>
            </a:r>
          </a:p>
        </p:txBody>
      </p:sp>
      <p:sp>
        <p:nvSpPr>
          <p:cNvPr id="19459" name="Rectangle 3"/>
          <p:cNvSpPr>
            <a:spLocks noGrp="1" noChangeArrowheads="1"/>
          </p:cNvSpPr>
          <p:nvPr>
            <p:ph idx="1"/>
          </p:nvPr>
        </p:nvSpPr>
        <p:spPr>
          <a:xfrm>
            <a:off x="0" y="1600200"/>
            <a:ext cx="9144000" cy="5257800"/>
          </a:xfrm>
        </p:spPr>
        <p:txBody>
          <a:bodyPr/>
          <a:lstStyle/>
          <a:p>
            <a:pPr algn="just">
              <a:buFontTx/>
              <a:buNone/>
            </a:pPr>
            <a:r>
              <a:rPr lang="ru-RU" altLang="ru-RU" sz="2400" b="1">
                <a:solidFill>
                  <a:srgbClr val="00FF00"/>
                </a:solidFill>
              </a:rPr>
              <a:t>В УК РФ выделен самостоятельный раздел об уголовной ответственности несовершеннолетних. К ним относятся все лица, которым ко времени совершения преступления исполнилось 14, но не исполнилось 18 лет.</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KMO_108491_00189_1_t2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192463"/>
            <a:ext cx="5184775" cy="366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6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Аня\Desktop\Новая папка\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526" y="0"/>
            <a:ext cx="4205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prstTxWarp prst="textDeflateInflate">
              <a:avLst/>
            </a:prstTxWarp>
            <a:normAutofit fontScale="90000"/>
            <a:scene3d>
              <a:camera prst="orthographicFront"/>
              <a:lightRig rig="threePt" dir="t"/>
            </a:scene3d>
            <a:sp3d extrusionH="57150">
              <a:bevelT w="57150" h="38100" prst="artDeco"/>
            </a:sp3d>
          </a:bodyPr>
          <a:lstStyle/>
          <a:p>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Виды уголовных наказаний, назначаемых несовершеннолетним</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a:xfrm>
            <a:off x="457200" y="1600200"/>
            <a:ext cx="8229600" cy="4925144"/>
          </a:xfrm>
        </p:spPr>
        <p:txBody>
          <a:bodyPr>
            <a:normAutofit/>
          </a:bodyPr>
          <a:lstStyle/>
          <a:p>
            <a:pPr>
              <a:buFont typeface="Symbol" panose="05050102010706020507" pitchFamily="18" charset="2"/>
              <a:buChar char=""/>
            </a:pPr>
            <a:r>
              <a:rPr lang="ru-RU" sz="2800" dirty="0" smtClean="0">
                <a:latin typeface="Times New Roman" panose="02020603050405020304" pitchFamily="18" charset="0"/>
                <a:cs typeface="Times New Roman" panose="02020603050405020304" pitchFamily="18" charset="0"/>
              </a:rPr>
              <a:t> штраф;</a:t>
            </a:r>
          </a:p>
          <a:p>
            <a:pPr>
              <a:buFont typeface="Symbol" panose="05050102010706020507" pitchFamily="18" charset="2"/>
              <a:buChar char=""/>
            </a:pPr>
            <a:r>
              <a:rPr lang="ru-RU" sz="2800" dirty="0" smtClean="0">
                <a:latin typeface="Times New Roman" panose="02020603050405020304" pitchFamily="18" charset="0"/>
                <a:cs typeface="Times New Roman" panose="02020603050405020304" pitchFamily="18" charset="0"/>
              </a:rPr>
              <a:t> лишение </a:t>
            </a:r>
            <a:r>
              <a:rPr lang="ru-RU" sz="2800" dirty="0">
                <a:latin typeface="Times New Roman" panose="02020603050405020304" pitchFamily="18" charset="0"/>
                <a:cs typeface="Times New Roman" panose="02020603050405020304" pitchFamily="18" charset="0"/>
              </a:rPr>
              <a:t>права заниматься определенной деятельностью;</a:t>
            </a:r>
          </a:p>
          <a:p>
            <a:pPr>
              <a:buFont typeface="Symbol" panose="05050102010706020507" pitchFamily="18" charset="2"/>
              <a:buChar char=""/>
            </a:pPr>
            <a:r>
              <a:rPr lang="ru-RU" sz="2800" dirty="0" smtClean="0">
                <a:latin typeface="Times New Roman" panose="02020603050405020304" pitchFamily="18" charset="0"/>
                <a:cs typeface="Times New Roman" panose="02020603050405020304" pitchFamily="18" charset="0"/>
              </a:rPr>
              <a:t> обязательные </a:t>
            </a:r>
            <a:r>
              <a:rPr lang="ru-RU" sz="2800" dirty="0">
                <a:latin typeface="Times New Roman" panose="02020603050405020304" pitchFamily="18" charset="0"/>
                <a:cs typeface="Times New Roman" panose="02020603050405020304" pitchFamily="18" charset="0"/>
              </a:rPr>
              <a:t>работы;</a:t>
            </a:r>
          </a:p>
          <a:p>
            <a:pPr>
              <a:buFont typeface="Symbol" panose="05050102010706020507" pitchFamily="18" charset="2"/>
              <a:buChar char=""/>
            </a:pPr>
            <a:r>
              <a:rPr lang="ru-RU" sz="2800" dirty="0" smtClean="0">
                <a:latin typeface="Times New Roman" panose="02020603050405020304" pitchFamily="18" charset="0"/>
                <a:cs typeface="Times New Roman" panose="02020603050405020304" pitchFamily="18" charset="0"/>
              </a:rPr>
              <a:t> исправительные </a:t>
            </a:r>
            <a:r>
              <a:rPr lang="ru-RU" sz="2800" dirty="0">
                <a:latin typeface="Times New Roman" panose="02020603050405020304" pitchFamily="18" charset="0"/>
                <a:cs typeface="Times New Roman" panose="02020603050405020304" pitchFamily="18" charset="0"/>
              </a:rPr>
              <a:t>работы;</a:t>
            </a:r>
          </a:p>
          <a:p>
            <a:pPr>
              <a:buFont typeface="Symbol" panose="05050102010706020507" pitchFamily="18" charset="2"/>
              <a:buChar char=""/>
            </a:pPr>
            <a:r>
              <a:rPr lang="ru-RU" sz="2800" dirty="0" smtClean="0">
                <a:latin typeface="Times New Roman" panose="02020603050405020304" pitchFamily="18" charset="0"/>
                <a:cs typeface="Times New Roman" panose="02020603050405020304" pitchFamily="18" charset="0"/>
              </a:rPr>
              <a:t> ограничение </a:t>
            </a:r>
            <a:r>
              <a:rPr lang="ru-RU" sz="2800" dirty="0">
                <a:latin typeface="Times New Roman" panose="02020603050405020304" pitchFamily="18" charset="0"/>
                <a:cs typeface="Times New Roman" panose="02020603050405020304" pitchFamily="18" charset="0"/>
              </a:rPr>
              <a:t>свободы;</a:t>
            </a:r>
          </a:p>
          <a:p>
            <a:pPr>
              <a:buFont typeface="Symbol" panose="05050102010706020507" pitchFamily="18" charset="2"/>
              <a:buChar char=""/>
            </a:pPr>
            <a:r>
              <a:rPr lang="ru-RU" sz="2800" dirty="0" smtClean="0">
                <a:latin typeface="Times New Roman" panose="02020603050405020304" pitchFamily="18" charset="0"/>
                <a:cs typeface="Times New Roman" panose="02020603050405020304" pitchFamily="18" charset="0"/>
              </a:rPr>
              <a:t> лишение </a:t>
            </a:r>
            <a:r>
              <a:rPr lang="ru-RU" sz="2800" dirty="0">
                <a:latin typeface="Times New Roman" panose="02020603050405020304" pitchFamily="18" charset="0"/>
                <a:cs typeface="Times New Roman" panose="02020603050405020304" pitchFamily="18" charset="0"/>
              </a:rPr>
              <a:t>свободы на определенный </a:t>
            </a:r>
            <a:r>
              <a:rPr lang="ru-RU" sz="2800" dirty="0" smtClean="0">
                <a:latin typeface="Times New Roman" panose="02020603050405020304" pitchFamily="18" charset="0"/>
                <a:cs typeface="Times New Roman" panose="02020603050405020304" pitchFamily="18" charset="0"/>
              </a:rPr>
              <a:t>срок</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4597762"/>
            <a:ext cx="1800200" cy="136833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157192"/>
            <a:ext cx="2016223" cy="141992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446464"/>
            <a:ext cx="1852613" cy="141153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5421295"/>
            <a:ext cx="2089843" cy="135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5083521"/>
            <a:ext cx="2029197" cy="139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70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ru-RU" altLang="ru-RU" sz="4000" b="1">
                <a:solidFill>
                  <a:srgbClr val="00FFFF"/>
                </a:solidFill>
              </a:rPr>
              <a:t>Уголовная ответственность несовершеннолетних</a:t>
            </a:r>
          </a:p>
        </p:txBody>
      </p:sp>
      <p:sp>
        <p:nvSpPr>
          <p:cNvPr id="22531" name="Rectangle 3"/>
          <p:cNvSpPr>
            <a:spLocks noGrp="1" noChangeArrowheads="1"/>
          </p:cNvSpPr>
          <p:nvPr>
            <p:ph idx="1"/>
          </p:nvPr>
        </p:nvSpPr>
        <p:spPr>
          <a:xfrm>
            <a:off x="0" y="1600200"/>
            <a:ext cx="9144000" cy="5257800"/>
          </a:xfrm>
        </p:spPr>
        <p:txBody>
          <a:bodyPr/>
          <a:lstStyle/>
          <a:p>
            <a:pPr algn="just">
              <a:buFontTx/>
              <a:buNone/>
            </a:pPr>
            <a:r>
              <a:rPr lang="ru-RU" altLang="ru-RU" sz="2400" b="1" u="sng">
                <a:solidFill>
                  <a:srgbClr val="00FF00"/>
                </a:solidFill>
              </a:rPr>
              <a:t>Штраф</a:t>
            </a:r>
            <a:r>
              <a:rPr lang="ru-RU" altLang="ru-RU" sz="2400" b="1">
                <a:solidFill>
                  <a:srgbClr val="00FF00"/>
                </a:solidFill>
              </a:rPr>
              <a:t> назначается только при наличии у несовершеннолетнего осужденного самостоятельного заработка или имущества, на которое может быть обращено взыскание (в размере от 10 до 500 минимальных размеров оплаты труда или в размере заработной платы или иного дохода за период от 2 недель до 6 месяцев).</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1259245499_vzyatka_5880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265613"/>
            <a:ext cx="2592388" cy="259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3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img1.liveinternet.ru/images/attach/c/5/85/971/85971311_large_2.jpg"/>
          <p:cNvPicPr>
            <a:picLocks noChangeAspect="1" noChangeArrowheads="1"/>
          </p:cNvPicPr>
          <p:nvPr/>
        </p:nvPicPr>
        <p:blipFill>
          <a:blip r:embed="rId3"/>
          <a:srcRect/>
          <a:stretch>
            <a:fillRect/>
          </a:stretch>
        </p:blipFill>
        <p:spPr bwMode="auto">
          <a:xfrm>
            <a:off x="6586630" y="4941168"/>
            <a:ext cx="2557369" cy="1916832"/>
          </a:xfrm>
          <a:prstGeom prst="rect">
            <a:avLst/>
          </a:prstGeom>
          <a:ln>
            <a:noFill/>
          </a:ln>
          <a:effectLst>
            <a:softEdge rad="112500"/>
          </a:effectLst>
        </p:spPr>
      </p:pic>
      <p:sp>
        <p:nvSpPr>
          <p:cNvPr id="2" name="Заголовок 1"/>
          <p:cNvSpPr>
            <a:spLocks noGrp="1"/>
          </p:cNvSpPr>
          <p:nvPr>
            <p:ph type="title"/>
          </p:nvPr>
        </p:nvSpPr>
        <p:spPr>
          <a:xfrm>
            <a:off x="323528" y="260648"/>
            <a:ext cx="8568952" cy="1156990"/>
          </a:xfrm>
        </p:spPr>
        <p:txBody>
          <a:bodyPr>
            <a:prstTxWarp prst="textChevron">
              <a:avLst/>
            </a:prstTxWarp>
            <a:normAutofit fontScale="90000"/>
          </a:bodyPr>
          <a:lstStyle/>
          <a:p>
            <a:r>
              <a:rPr lang="ru-RU" b="1" cap="all" dirty="0" smtClean="0">
                <a:ln w="9000" cmpd="sng">
                  <a:solidFill>
                    <a:schemeClr val="tx1"/>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cs typeface="Times New Roman" pitchFamily="18" charset="0"/>
              </a:rPr>
              <a:t>Несовершеннолетний имеет право:</a:t>
            </a:r>
            <a:endParaRPr lang="ru-RU" b="1" cap="all" dirty="0">
              <a:ln w="9000" cmpd="sng">
                <a:solidFill>
                  <a:schemeClr val="tx1"/>
                </a:solidFill>
                <a:prstDash val="solid"/>
              </a:ln>
              <a:solidFill>
                <a:schemeClr val="accent1">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916832"/>
            <a:ext cx="8229600" cy="4726877"/>
          </a:xfrm>
        </p:spPr>
        <p:txBody>
          <a:bodyPr>
            <a:normAutofit fontScale="55000" lnSpcReduction="20000"/>
          </a:bodyPr>
          <a:lstStyle/>
          <a:p>
            <a:r>
              <a:rPr lang="ru-RU" sz="3600" dirty="0">
                <a:solidFill>
                  <a:schemeClr val="accent2"/>
                </a:solidFill>
                <a:latin typeface="Times New Roman" pitchFamily="18" charset="0"/>
                <a:cs typeface="Times New Roman" pitchFamily="18" charset="0"/>
              </a:rPr>
              <a:t>ж</a:t>
            </a:r>
            <a:r>
              <a:rPr lang="ru-RU" sz="3600" dirty="0" smtClean="0">
                <a:solidFill>
                  <a:schemeClr val="accent2"/>
                </a:solidFill>
                <a:latin typeface="Times New Roman" pitchFamily="18" charset="0"/>
                <a:cs typeface="Times New Roman" pitchFamily="18" charset="0"/>
              </a:rPr>
              <a:t>ить и воспитываться в семье (знать кто является его родителями, на проживание совместно сними, кроме случаев, когда это противоречит его интересам, на заботу с их стороны, на воспитание родителями, а при их отсутствии или лишении родительских прав – на воспитание опекуном, попечителем или детским учреждением, на обеспечение его интересов родителями (ст. 54 СК  РФ). </a:t>
            </a:r>
          </a:p>
          <a:p>
            <a:r>
              <a:rPr lang="ru-RU" sz="3600" dirty="0">
                <a:solidFill>
                  <a:schemeClr val="accent2"/>
                </a:solidFill>
                <a:latin typeface="Times New Roman" pitchFamily="18" charset="0"/>
                <a:cs typeface="Times New Roman" pitchFamily="18" charset="0"/>
              </a:rPr>
              <a:t>на общение с родителями и другими </a:t>
            </a:r>
            <a:r>
              <a:rPr lang="ru-RU" sz="3600" dirty="0" smtClean="0">
                <a:solidFill>
                  <a:schemeClr val="accent2"/>
                </a:solidFill>
                <a:latin typeface="Times New Roman" pitchFamily="18" charset="0"/>
                <a:cs typeface="Times New Roman" pitchFamily="18" charset="0"/>
              </a:rPr>
              <a:t>родственниками (ст.55 СК РФ).</a:t>
            </a:r>
          </a:p>
          <a:p>
            <a:r>
              <a:rPr lang="ru-RU" sz="3600" dirty="0">
                <a:solidFill>
                  <a:schemeClr val="accent2"/>
                </a:solidFill>
                <a:latin typeface="Times New Roman" pitchFamily="18" charset="0"/>
                <a:cs typeface="Times New Roman" pitchFamily="18" charset="0"/>
              </a:rPr>
              <a:t>на защиту прав и законных интересов, защиту злоупотреблений со стороны родителей (лиц, их заменяющих). (ст. 56 СК РФ). </a:t>
            </a:r>
          </a:p>
          <a:p>
            <a:r>
              <a:rPr lang="ru-RU" sz="3600" dirty="0" smtClean="0">
                <a:solidFill>
                  <a:schemeClr val="accent2"/>
                </a:solidFill>
                <a:latin typeface="Times New Roman" pitchFamily="18" charset="0"/>
                <a:cs typeface="Times New Roman" pitchFamily="18" charset="0"/>
              </a:rPr>
              <a:t>выражать </a:t>
            </a:r>
            <a:r>
              <a:rPr lang="ru-RU" sz="3600" dirty="0">
                <a:solidFill>
                  <a:schemeClr val="accent2"/>
                </a:solidFill>
                <a:latin typeface="Times New Roman" pitchFamily="18" charset="0"/>
                <a:cs typeface="Times New Roman" pitchFamily="18" charset="0"/>
              </a:rPr>
              <a:t>свое </a:t>
            </a:r>
            <a:r>
              <a:rPr lang="ru-RU" sz="3600" dirty="0" smtClean="0">
                <a:solidFill>
                  <a:schemeClr val="accent2"/>
                </a:solidFill>
                <a:latin typeface="Times New Roman" pitchFamily="18" charset="0"/>
                <a:cs typeface="Times New Roman" pitchFamily="18" charset="0"/>
              </a:rPr>
              <a:t>мнение (ст. 57 СК РФ).</a:t>
            </a:r>
          </a:p>
          <a:p>
            <a:r>
              <a:rPr lang="ru-RU" sz="3600" dirty="0" smtClean="0">
                <a:solidFill>
                  <a:schemeClr val="accent2"/>
                </a:solidFill>
                <a:latin typeface="Times New Roman" pitchFamily="18" charset="0"/>
                <a:cs typeface="Times New Roman" pitchFamily="18" charset="0"/>
              </a:rPr>
              <a:t>на </a:t>
            </a:r>
            <a:r>
              <a:rPr lang="ru-RU" sz="3600" dirty="0">
                <a:solidFill>
                  <a:schemeClr val="accent2"/>
                </a:solidFill>
                <a:latin typeface="Times New Roman" pitchFamily="18" charset="0"/>
                <a:cs typeface="Times New Roman" pitchFamily="18" charset="0"/>
              </a:rPr>
              <a:t>имя, отчество и </a:t>
            </a:r>
            <a:r>
              <a:rPr lang="ru-RU" sz="3600" dirty="0" smtClean="0">
                <a:solidFill>
                  <a:schemeClr val="accent2"/>
                </a:solidFill>
                <a:latin typeface="Times New Roman" pitchFamily="18" charset="0"/>
                <a:cs typeface="Times New Roman" pitchFamily="18" charset="0"/>
              </a:rPr>
              <a:t>фамилию </a:t>
            </a:r>
            <a:r>
              <a:rPr lang="ru-RU" sz="3600" dirty="0">
                <a:solidFill>
                  <a:schemeClr val="accent2"/>
                </a:solidFill>
                <a:latin typeface="Times New Roman" pitchFamily="18" charset="0"/>
                <a:cs typeface="Times New Roman" pitchFamily="18" charset="0"/>
              </a:rPr>
              <a:t>(ст. </a:t>
            </a:r>
            <a:r>
              <a:rPr lang="ru-RU" sz="3600" dirty="0" smtClean="0">
                <a:solidFill>
                  <a:schemeClr val="accent2"/>
                </a:solidFill>
                <a:latin typeface="Times New Roman" pitchFamily="18" charset="0"/>
                <a:cs typeface="Times New Roman" pitchFamily="18" charset="0"/>
              </a:rPr>
              <a:t>58СК </a:t>
            </a:r>
            <a:r>
              <a:rPr lang="ru-RU" sz="3600" dirty="0">
                <a:solidFill>
                  <a:schemeClr val="accent2"/>
                </a:solidFill>
                <a:latin typeface="Times New Roman" pitchFamily="18" charset="0"/>
                <a:cs typeface="Times New Roman" pitchFamily="18" charset="0"/>
              </a:rPr>
              <a:t>РФ</a:t>
            </a:r>
            <a:r>
              <a:rPr lang="ru-RU" sz="3600" dirty="0" smtClean="0">
                <a:solidFill>
                  <a:schemeClr val="accent2"/>
                </a:solidFill>
                <a:latin typeface="Times New Roman" pitchFamily="18" charset="0"/>
                <a:cs typeface="Times New Roman" pitchFamily="18" charset="0"/>
              </a:rPr>
              <a:t>).</a:t>
            </a:r>
          </a:p>
          <a:p>
            <a:pPr marL="0" indent="0">
              <a:buNone/>
            </a:pPr>
            <a:r>
              <a:rPr lang="ru-RU" sz="3600" dirty="0" smtClean="0">
                <a:solidFill>
                  <a:schemeClr val="accent2"/>
                </a:solidFill>
                <a:latin typeface="Times New Roman" pitchFamily="18" charset="0"/>
                <a:cs typeface="Times New Roman" pitchFamily="18" charset="0"/>
              </a:rPr>
              <a:t> </a:t>
            </a:r>
            <a:endParaRPr lang="ru-RU" sz="3600" dirty="0">
              <a:solidFill>
                <a:schemeClr val="accent2"/>
              </a:solidFill>
              <a:latin typeface="Times New Roman" pitchFamily="18" charset="0"/>
              <a:cs typeface="Times New Roman" pitchFamily="18" charset="0"/>
            </a:endParaRPr>
          </a:p>
          <a:p>
            <a:endParaRPr lang="ru-RU" sz="3600" dirty="0" smtClean="0">
              <a:solidFill>
                <a:srgbClr val="FF0000"/>
              </a:solidFill>
              <a:latin typeface="Times New Roman" pitchFamily="18" charset="0"/>
              <a:cs typeface="Times New Roman" pitchFamily="18" charset="0"/>
            </a:endParaRPr>
          </a:p>
          <a:p>
            <a:endParaRPr lang="ru-RU" sz="3600" dirty="0" smtClean="0">
              <a:solidFill>
                <a:srgbClr val="FF000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ru-RU" altLang="ru-RU" sz="4000" b="1">
                <a:solidFill>
                  <a:srgbClr val="00FFFF"/>
                </a:solidFill>
              </a:rPr>
              <a:t>Уголовная ответственность несовершеннолетних</a:t>
            </a:r>
          </a:p>
        </p:txBody>
      </p:sp>
      <p:sp>
        <p:nvSpPr>
          <p:cNvPr id="23555" name="Rectangle 3"/>
          <p:cNvSpPr>
            <a:spLocks noGrp="1" noChangeArrowheads="1"/>
          </p:cNvSpPr>
          <p:nvPr>
            <p:ph idx="1"/>
          </p:nvPr>
        </p:nvSpPr>
        <p:spPr>
          <a:xfrm>
            <a:off x="0" y="1600200"/>
            <a:ext cx="9144000" cy="5257800"/>
          </a:xfrm>
        </p:spPr>
        <p:txBody>
          <a:bodyPr/>
          <a:lstStyle/>
          <a:p>
            <a:pPr algn="just">
              <a:buFontTx/>
              <a:buNone/>
            </a:pPr>
            <a:r>
              <a:rPr lang="ru-RU" altLang="ru-RU" sz="2400" b="1" u="sng">
                <a:solidFill>
                  <a:srgbClr val="00FF00"/>
                </a:solidFill>
              </a:rPr>
              <a:t>Обязательные работы</a:t>
            </a:r>
            <a:r>
              <a:rPr lang="ru-RU" altLang="ru-RU" sz="2400" b="1">
                <a:solidFill>
                  <a:srgbClr val="00FF00"/>
                </a:solidFill>
              </a:rPr>
              <a:t> назначаются на срок от 40 до 160 часов, заключаются в выполнении работ, посильных для несовершеннолетнего, и исполняются им в свободное от учебы или основной работы время.</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114675"/>
            <a:ext cx="3278187"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8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ru-RU" altLang="ru-RU" sz="4000" b="1">
                <a:solidFill>
                  <a:srgbClr val="00FFFF"/>
                </a:solidFill>
              </a:rPr>
              <a:t>Уголовная ответственность несовершеннолетних</a:t>
            </a:r>
          </a:p>
        </p:txBody>
      </p:sp>
      <p:sp>
        <p:nvSpPr>
          <p:cNvPr id="24579" name="Rectangle 3"/>
          <p:cNvSpPr>
            <a:spLocks noGrp="1" noChangeArrowheads="1"/>
          </p:cNvSpPr>
          <p:nvPr>
            <p:ph idx="1"/>
          </p:nvPr>
        </p:nvSpPr>
        <p:spPr>
          <a:xfrm>
            <a:off x="0" y="1600200"/>
            <a:ext cx="9144000" cy="5257800"/>
          </a:xfrm>
        </p:spPr>
        <p:txBody>
          <a:bodyPr/>
          <a:lstStyle/>
          <a:p>
            <a:pPr>
              <a:buFontTx/>
              <a:buNone/>
            </a:pPr>
            <a:r>
              <a:rPr lang="ru-RU" altLang="ru-RU" sz="2400" b="1" u="sng">
                <a:solidFill>
                  <a:srgbClr val="00FF00"/>
                </a:solidFill>
              </a:rPr>
              <a:t>Исправительные работы</a:t>
            </a:r>
            <a:r>
              <a:rPr lang="ru-RU" altLang="ru-RU" sz="2400" b="1">
                <a:solidFill>
                  <a:srgbClr val="00FF00"/>
                </a:solidFill>
              </a:rPr>
              <a:t> назначаются несовершеннолетним осужденным на срок до 1 года.</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main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708275"/>
            <a:ext cx="457200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6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ru-RU" altLang="ru-RU" sz="4000" b="1">
                <a:solidFill>
                  <a:srgbClr val="00FFFF"/>
                </a:solidFill>
              </a:rPr>
              <a:t>Уголовная ответственность несовершеннолетних</a:t>
            </a:r>
          </a:p>
        </p:txBody>
      </p:sp>
      <p:sp>
        <p:nvSpPr>
          <p:cNvPr id="25603" name="Rectangle 3"/>
          <p:cNvSpPr>
            <a:spLocks noGrp="1" noChangeArrowheads="1"/>
          </p:cNvSpPr>
          <p:nvPr>
            <p:ph idx="1"/>
          </p:nvPr>
        </p:nvSpPr>
        <p:spPr>
          <a:xfrm>
            <a:off x="0" y="1600200"/>
            <a:ext cx="9144000" cy="5257800"/>
          </a:xfrm>
        </p:spPr>
        <p:txBody>
          <a:bodyPr/>
          <a:lstStyle/>
          <a:p>
            <a:pPr algn="just">
              <a:buFontTx/>
              <a:buNone/>
            </a:pPr>
            <a:r>
              <a:rPr lang="ru-RU" altLang="ru-RU" sz="2400" b="1" u="sng">
                <a:solidFill>
                  <a:srgbClr val="00FF00"/>
                </a:solidFill>
              </a:rPr>
              <a:t>Арест </a:t>
            </a:r>
            <a:r>
              <a:rPr lang="ru-RU" altLang="ru-RU" sz="2400" b="1">
                <a:solidFill>
                  <a:srgbClr val="00FF00"/>
                </a:solidFill>
              </a:rPr>
              <a:t>назначается несовершеннолетним осужденным, достигшим 16 лет на срок от 1 до 4 месяцев.</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n157_security_prison_jail_afi-01_ba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460625"/>
            <a:ext cx="4464050" cy="439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8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1720" y="332656"/>
            <a:ext cx="6554688" cy="1124669"/>
          </a:xfrm>
        </p:spPr>
        <p:txBody>
          <a:bodyPr>
            <a:normAutofit/>
          </a:bodyPr>
          <a:lstStyle/>
          <a:p>
            <a:r>
              <a:rPr lang="ru-RU" altLang="ru-RU" sz="3200" b="1" dirty="0">
                <a:solidFill>
                  <a:srgbClr val="00FFFF"/>
                </a:solidFill>
              </a:rPr>
              <a:t>Уголовная ответственность несовершеннолетних</a:t>
            </a:r>
          </a:p>
        </p:txBody>
      </p:sp>
      <p:sp>
        <p:nvSpPr>
          <p:cNvPr id="26627" name="Rectangle 3"/>
          <p:cNvSpPr>
            <a:spLocks noGrp="1" noChangeArrowheads="1"/>
          </p:cNvSpPr>
          <p:nvPr>
            <p:ph idx="1"/>
          </p:nvPr>
        </p:nvSpPr>
        <p:spPr>
          <a:xfrm>
            <a:off x="0" y="1600200"/>
            <a:ext cx="9144000" cy="5257800"/>
          </a:xfrm>
        </p:spPr>
        <p:txBody>
          <a:bodyPr/>
          <a:lstStyle/>
          <a:p>
            <a:pPr algn="just">
              <a:buFontTx/>
              <a:buNone/>
            </a:pPr>
            <a:r>
              <a:rPr lang="ru-RU" altLang="ru-RU" sz="2400" b="1" u="sng">
                <a:solidFill>
                  <a:srgbClr val="00FF00"/>
                </a:solidFill>
              </a:rPr>
              <a:t>Лишение свободы</a:t>
            </a:r>
            <a:r>
              <a:rPr lang="ru-RU" altLang="ru-RU" sz="2400" b="1">
                <a:solidFill>
                  <a:srgbClr val="00FF00"/>
                </a:solidFill>
              </a:rPr>
              <a:t> назначается несовершеннолетним осужденным на срок не свыше 10 лет и отбывается:</a:t>
            </a:r>
          </a:p>
          <a:p>
            <a:pPr algn="just">
              <a:buFont typeface="Wingdings" panose="05000000000000000000" pitchFamily="2" charset="2"/>
              <a:buChar char="Ø"/>
            </a:pPr>
            <a:r>
              <a:rPr lang="ru-RU" altLang="ru-RU" sz="2400" b="1">
                <a:solidFill>
                  <a:srgbClr val="00FF00"/>
                </a:solidFill>
              </a:rPr>
              <a:t> </a:t>
            </a:r>
            <a:r>
              <a:rPr lang="ru-RU" altLang="ru-RU" sz="2000" b="1">
                <a:solidFill>
                  <a:srgbClr val="00FF00"/>
                </a:solidFill>
              </a:rPr>
              <a:t>несовершеннолетними мужского пола, осужденными впервые к лишению свободы, а также несовершеннолетними женского пола в воспитательных колониях общего режима;</a:t>
            </a:r>
          </a:p>
          <a:p>
            <a:pPr algn="just">
              <a:buFont typeface="Wingdings" panose="05000000000000000000" pitchFamily="2" charset="2"/>
              <a:buChar char="Ø"/>
            </a:pPr>
            <a:r>
              <a:rPr lang="ru-RU" altLang="ru-RU" sz="2000" b="1">
                <a:solidFill>
                  <a:srgbClr val="00FF00"/>
                </a:solidFill>
              </a:rPr>
              <a:t> несовершеннолетними мужского пола, ранее отбывавшими лишение свободы,  - в воспитательных колониях усиленного режима.</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788"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descr="proc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0"/>
            <a:ext cx="679450" cy="765175"/>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teenage-girl-42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175125"/>
            <a:ext cx="338455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4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807" y="0"/>
            <a:ext cx="43301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prstTxWarp prst="textChevron">
              <a:avLst/>
            </a:prstTxWarp>
            <a:normAutofit fontScale="90000"/>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Принудительные меры воспитательного воздействия</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Несовершеннолетний, совершивший преступление небольшой или средней тяжести, может быть освобожден от уголовной ответственности, если будет признано, что его исправление может быть достигнуто путем применения принудительных мер воспитательного </a:t>
            </a:r>
            <a:r>
              <a:rPr lang="ru-RU" dirty="0" smtClean="0">
                <a:latin typeface="Times New Roman" panose="02020603050405020304" pitchFamily="18" charset="0"/>
                <a:cs typeface="Times New Roman" panose="02020603050405020304" pitchFamily="18" charset="0"/>
              </a:rPr>
              <a:t>воздействия:</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предупреждения;</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передачи </a:t>
            </a:r>
            <a:r>
              <a:rPr lang="ru-RU" dirty="0">
                <a:latin typeface="Times New Roman" panose="02020603050405020304" pitchFamily="18" charset="0"/>
                <a:cs typeface="Times New Roman" panose="02020603050405020304" pitchFamily="18" charset="0"/>
              </a:rPr>
              <a:t>под надзор родителей или лиц, их заменяющих, либо специализированного государственного органа;</a:t>
            </a:r>
          </a:p>
          <a:p>
            <a:pPr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возложения </a:t>
            </a:r>
            <a:r>
              <a:rPr lang="ru-RU" dirty="0">
                <a:latin typeface="Times New Roman" panose="02020603050405020304" pitchFamily="18" charset="0"/>
                <a:cs typeface="Times New Roman" panose="02020603050405020304" pitchFamily="18" charset="0"/>
              </a:rPr>
              <a:t>обязанности загладить причиненный вред;</a:t>
            </a:r>
          </a:p>
          <a:p>
            <a:pPr algn="just">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ограничения </a:t>
            </a:r>
            <a:r>
              <a:rPr lang="ru-RU" dirty="0">
                <a:latin typeface="Times New Roman" panose="02020603050405020304" pitchFamily="18" charset="0"/>
                <a:cs typeface="Times New Roman" panose="02020603050405020304" pitchFamily="18" charset="0"/>
              </a:rPr>
              <a:t>досуга и </a:t>
            </a:r>
            <a:r>
              <a:rPr lang="ru-RU" dirty="0" smtClean="0">
                <a:latin typeface="Times New Roman" panose="02020603050405020304" pitchFamily="18" charset="0"/>
                <a:cs typeface="Times New Roman" panose="02020603050405020304" pitchFamily="18" charset="0"/>
              </a:rPr>
              <a:t>установления </a:t>
            </a:r>
            <a:r>
              <a:rPr lang="ru-RU" dirty="0">
                <a:latin typeface="Times New Roman" panose="02020603050405020304" pitchFamily="18" charset="0"/>
                <a:cs typeface="Times New Roman" panose="02020603050405020304" pitchFamily="18" charset="0"/>
              </a:rPr>
              <a:t>особых требований к поведению несовершеннолетнего.</a:t>
            </a:r>
          </a:p>
        </p:txBody>
      </p:sp>
    </p:spTree>
    <p:extLst>
      <p:ext uri="{BB962C8B-B14F-4D97-AF65-F5344CB8AC3E}">
        <p14:creationId xmlns:p14="http://schemas.microsoft.com/office/powerpoint/2010/main" val="2547351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ru-RU" altLang="ru-RU" smtClean="0"/>
              <a:t>Преступления против собственности</a:t>
            </a:r>
          </a:p>
        </p:txBody>
      </p:sp>
      <p:sp>
        <p:nvSpPr>
          <p:cNvPr id="14339" name="Rectangle 3"/>
          <p:cNvSpPr>
            <a:spLocks noGrp="1" noChangeArrowheads="1"/>
          </p:cNvSpPr>
          <p:nvPr>
            <p:ph idx="1"/>
          </p:nvPr>
        </p:nvSpPr>
        <p:spPr/>
        <p:txBody>
          <a:bodyPr>
            <a:normAutofit/>
          </a:bodyPr>
          <a:lstStyle/>
          <a:p>
            <a:pPr eaLnBrk="1" hangingPunct="1"/>
            <a:r>
              <a:rPr lang="ru-RU" altLang="ru-RU" sz="3200" dirty="0" smtClean="0"/>
              <a:t>Статья 158 УК РФ - Кража</a:t>
            </a:r>
          </a:p>
          <a:p>
            <a:pPr eaLnBrk="1" hangingPunct="1"/>
            <a:r>
              <a:rPr lang="ru-RU" altLang="ru-RU" sz="3200" dirty="0" smtClean="0"/>
              <a:t>Статья 161 УК РФ - Грабёж</a:t>
            </a:r>
          </a:p>
          <a:p>
            <a:pPr eaLnBrk="1" hangingPunct="1"/>
            <a:r>
              <a:rPr lang="ru-RU" altLang="ru-RU" sz="3200" dirty="0" smtClean="0"/>
              <a:t>Статья 162 УК РФ - Разбой</a:t>
            </a:r>
          </a:p>
        </p:txBody>
      </p:sp>
    </p:spTree>
    <p:extLst>
      <p:ext uri="{BB962C8B-B14F-4D97-AF65-F5344CB8AC3E}">
        <p14:creationId xmlns:p14="http://schemas.microsoft.com/office/powerpoint/2010/main" val="4181534977"/>
      </p:ext>
    </p:extLst>
  </p:cSld>
  <p:clrMapOvr>
    <a:masterClrMapping/>
  </p:clrMapOvr>
  <p:transition spd="slow" advClick="0" advTm="6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676400" y="685800"/>
            <a:ext cx="7010400" cy="5410200"/>
          </a:xfrm>
        </p:spPr>
        <p:txBody>
          <a:bodyPr>
            <a:normAutofit fontScale="92500"/>
          </a:bodyPr>
          <a:lstStyle/>
          <a:p>
            <a:pPr eaLnBrk="1" hangingPunct="1"/>
            <a:r>
              <a:rPr lang="ru-RU" altLang="ru-RU" sz="2800" dirty="0" smtClean="0"/>
              <a:t>наказывается </a:t>
            </a:r>
            <a:r>
              <a:rPr lang="ru-RU" altLang="ru-RU" sz="2800" b="1" u="sng" dirty="0" smtClean="0"/>
              <a:t>штрафом</a:t>
            </a:r>
            <a:r>
              <a:rPr lang="ru-RU" altLang="ru-RU" sz="2800" dirty="0" smtClean="0"/>
              <a:t> в размере до восьмидесяти тысяч рублей или в размере заработной платы или иного дохода осужденного за период до шести месяцев, либо обязательными работами  на срок до ста восьмидесяти  часов, либо исправительными работами на срок от шести месяцев до одного года, либо арестом на срок от двух до четырех месяцев, </a:t>
            </a:r>
            <a:r>
              <a:rPr lang="ru-RU" altLang="ru-RU" sz="2800" b="1" u="sng" dirty="0" smtClean="0"/>
              <a:t>либо лишением свободы на срок до</a:t>
            </a:r>
            <a:r>
              <a:rPr lang="ru-RU" altLang="ru-RU" sz="4400" b="1" u="sng" dirty="0" smtClean="0"/>
              <a:t> двух лет</a:t>
            </a:r>
            <a:r>
              <a:rPr lang="ru-RU" altLang="ru-RU" sz="3200" b="1" u="sng" dirty="0" smtClean="0"/>
              <a:t>.</a:t>
            </a:r>
          </a:p>
        </p:txBody>
      </p:sp>
    </p:spTree>
    <p:extLst>
      <p:ext uri="{BB962C8B-B14F-4D97-AF65-F5344CB8AC3E}">
        <p14:creationId xmlns:p14="http://schemas.microsoft.com/office/powerpoint/2010/main" val="2090027254"/>
      </p:ext>
    </p:extLst>
  </p:cSld>
  <p:clrMapOvr>
    <a:masterClrMapping/>
  </p:clrMapOvr>
  <p:transition spd="slow" advClick="0" advTm="6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010400" y="-457200"/>
            <a:ext cx="7010400" cy="1295400"/>
          </a:xfrm>
        </p:spPr>
        <p:txBody>
          <a:bodyPr/>
          <a:lstStyle/>
          <a:p>
            <a:pPr eaLnBrk="1" hangingPunct="1"/>
            <a:endParaRPr lang="ru-RU" altLang="ru-RU" smtClean="0"/>
          </a:p>
        </p:txBody>
      </p:sp>
      <p:sp>
        <p:nvSpPr>
          <p:cNvPr id="19459" name="Rectangle 3"/>
          <p:cNvSpPr>
            <a:spLocks noGrp="1" noChangeArrowheads="1"/>
          </p:cNvSpPr>
          <p:nvPr>
            <p:ph idx="1"/>
          </p:nvPr>
        </p:nvSpPr>
        <p:spPr>
          <a:xfrm>
            <a:off x="1676400" y="533400"/>
            <a:ext cx="7010400" cy="5562600"/>
          </a:xfrm>
        </p:spPr>
        <p:txBody>
          <a:bodyPr>
            <a:normAutofit fontScale="85000" lnSpcReduction="20000"/>
          </a:bodyPr>
          <a:lstStyle/>
          <a:p>
            <a:pPr eaLnBrk="1" hangingPunct="1">
              <a:lnSpc>
                <a:spcPct val="80000"/>
              </a:lnSpc>
            </a:pPr>
            <a:r>
              <a:rPr lang="ru-RU" altLang="ru-RU" sz="1600" dirty="0" smtClean="0"/>
              <a:t>2</a:t>
            </a:r>
            <a:r>
              <a:rPr lang="ru-RU" altLang="ru-RU" sz="1900" dirty="0" smtClean="0"/>
              <a:t>.                            </a:t>
            </a:r>
            <a:r>
              <a:rPr lang="ru-RU" altLang="ru-RU" sz="2200" b="1" dirty="0" smtClean="0"/>
              <a:t>Кража, совершенная:</a:t>
            </a:r>
          </a:p>
          <a:p>
            <a:pPr eaLnBrk="1" hangingPunct="1">
              <a:lnSpc>
                <a:spcPct val="80000"/>
              </a:lnSpc>
            </a:pPr>
            <a:r>
              <a:rPr lang="ru-RU" altLang="ru-RU" sz="2200" b="1" dirty="0" smtClean="0"/>
              <a:t>а) группой лиц по предварительному сговору;</a:t>
            </a:r>
          </a:p>
          <a:p>
            <a:pPr eaLnBrk="1" hangingPunct="1">
              <a:lnSpc>
                <a:spcPct val="80000"/>
              </a:lnSpc>
            </a:pPr>
            <a:endParaRPr lang="ru-RU" altLang="ru-RU" sz="2200" b="1" dirty="0" smtClean="0"/>
          </a:p>
          <a:p>
            <a:pPr eaLnBrk="1" hangingPunct="1">
              <a:lnSpc>
                <a:spcPct val="80000"/>
              </a:lnSpc>
            </a:pPr>
            <a:r>
              <a:rPr lang="ru-RU" altLang="ru-RU" sz="2200" b="1" dirty="0" smtClean="0"/>
              <a:t>б) с незаконным проникновением в помещение либо иное хранилище;</a:t>
            </a:r>
          </a:p>
          <a:p>
            <a:pPr eaLnBrk="1" hangingPunct="1">
              <a:lnSpc>
                <a:spcPct val="80000"/>
              </a:lnSpc>
            </a:pPr>
            <a:endParaRPr lang="ru-RU" altLang="ru-RU" sz="2200" b="1" dirty="0" smtClean="0"/>
          </a:p>
          <a:p>
            <a:pPr eaLnBrk="1" hangingPunct="1">
              <a:lnSpc>
                <a:spcPct val="80000"/>
              </a:lnSpc>
            </a:pPr>
            <a:r>
              <a:rPr lang="ru-RU" altLang="ru-RU" sz="2200" b="1" dirty="0" smtClean="0"/>
              <a:t>в) с причинением значительного ущерба гражданину (зависит от имущественного положения потерпевшего, но не менее 2500 рублей);</a:t>
            </a:r>
          </a:p>
          <a:p>
            <a:pPr eaLnBrk="1" hangingPunct="1">
              <a:lnSpc>
                <a:spcPct val="80000"/>
              </a:lnSpc>
            </a:pPr>
            <a:endParaRPr lang="ru-RU" altLang="ru-RU" sz="2200" b="1" dirty="0" smtClean="0"/>
          </a:p>
          <a:p>
            <a:pPr eaLnBrk="1" hangingPunct="1">
              <a:lnSpc>
                <a:spcPct val="80000"/>
              </a:lnSpc>
            </a:pPr>
            <a:r>
              <a:rPr lang="ru-RU" altLang="ru-RU" sz="2200" b="1" dirty="0" smtClean="0"/>
              <a:t>г) из одежды, сумки или другой ручной клади, находившихся при потерпевшем, -</a:t>
            </a:r>
          </a:p>
          <a:p>
            <a:pPr eaLnBrk="1" hangingPunct="1">
              <a:lnSpc>
                <a:spcPct val="80000"/>
              </a:lnSpc>
            </a:pPr>
            <a:endParaRPr lang="ru-RU" altLang="ru-RU" sz="2200" b="1" dirty="0" smtClean="0"/>
          </a:p>
          <a:p>
            <a:pPr eaLnBrk="1" hangingPunct="1">
              <a:lnSpc>
                <a:spcPct val="80000"/>
              </a:lnSpc>
            </a:pPr>
            <a:r>
              <a:rPr lang="ru-RU" altLang="ru-RU" sz="2200" b="1" dirty="0" smtClean="0"/>
              <a:t>наказывается </a:t>
            </a:r>
            <a:r>
              <a:rPr lang="ru-RU" altLang="ru-RU" sz="2200" b="1" u="sng" dirty="0" smtClean="0"/>
              <a:t>штрафом</a:t>
            </a:r>
            <a:r>
              <a:rPr lang="ru-RU" altLang="ru-RU" sz="2200" b="1" dirty="0" smtClean="0"/>
              <a:t> в размере до двухсот тысяч рублей или в размере заработной платы или иного дохода осужденного за период до восемнадцати месяцев, либо обязательными работами на срок от ста восьмидесяти до двухсот сорока часов, либо исправительными работами на срок от одного года до двух лет, либо </a:t>
            </a:r>
            <a:r>
              <a:rPr lang="ru-RU" altLang="ru-RU" sz="3000" b="1" u="sng" dirty="0" smtClean="0"/>
              <a:t>лишением свободы на срок до пяти </a:t>
            </a:r>
            <a:r>
              <a:rPr lang="ru-RU" altLang="ru-RU" sz="2200" b="1" u="sng" dirty="0" smtClean="0"/>
              <a:t>лет.</a:t>
            </a:r>
          </a:p>
        </p:txBody>
      </p:sp>
    </p:spTree>
    <p:extLst>
      <p:ext uri="{BB962C8B-B14F-4D97-AF65-F5344CB8AC3E}">
        <p14:creationId xmlns:p14="http://schemas.microsoft.com/office/powerpoint/2010/main" val="3104097042"/>
      </p:ext>
    </p:extLst>
  </p:cSld>
  <p:clrMapOvr>
    <a:masterClrMapping/>
  </p:clrMapOvr>
  <p:transition spd="slow" advClick="0" advTm="6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2133600" y="457200"/>
            <a:ext cx="7010400" cy="5638800"/>
          </a:xfrm>
        </p:spPr>
        <p:txBody>
          <a:bodyPr>
            <a:normAutofit lnSpcReduction="10000"/>
          </a:bodyPr>
          <a:lstStyle/>
          <a:p>
            <a:pPr eaLnBrk="1" hangingPunct="1">
              <a:lnSpc>
                <a:spcPct val="80000"/>
              </a:lnSpc>
            </a:pPr>
            <a:r>
              <a:rPr lang="ru-RU" altLang="ru-RU" sz="2400" smtClean="0"/>
              <a:t>3.                    Кража, совершенная:</a:t>
            </a:r>
          </a:p>
          <a:p>
            <a:pPr eaLnBrk="1" hangingPunct="1">
              <a:lnSpc>
                <a:spcPct val="80000"/>
              </a:lnSpc>
            </a:pPr>
            <a:r>
              <a:rPr lang="ru-RU" altLang="ru-RU" sz="2400" smtClean="0"/>
              <a:t>а) с незаконным проникновением в жилище;</a:t>
            </a:r>
          </a:p>
          <a:p>
            <a:pPr eaLnBrk="1" hangingPunct="1">
              <a:lnSpc>
                <a:spcPct val="80000"/>
              </a:lnSpc>
            </a:pPr>
            <a:r>
              <a:rPr lang="ru-RU" altLang="ru-RU" sz="2400" smtClean="0"/>
              <a:t>б) из нефтепровода, нефтепродуктопровода, газопровода;</a:t>
            </a:r>
          </a:p>
          <a:p>
            <a:pPr eaLnBrk="1" hangingPunct="1">
              <a:lnSpc>
                <a:spcPct val="80000"/>
              </a:lnSpc>
            </a:pPr>
            <a:r>
              <a:rPr lang="ru-RU" altLang="ru-RU" sz="2400" smtClean="0"/>
              <a:t>в) в крупном размере, (более 250000 рублей) -</a:t>
            </a:r>
          </a:p>
          <a:p>
            <a:pPr eaLnBrk="1" hangingPunct="1">
              <a:lnSpc>
                <a:spcPct val="80000"/>
              </a:lnSpc>
            </a:pPr>
            <a:r>
              <a:rPr lang="ru-RU" altLang="ru-RU" sz="2400" smtClean="0"/>
              <a:t>наказывается </a:t>
            </a:r>
            <a:r>
              <a:rPr lang="ru-RU" altLang="ru-RU" sz="2400" u="sng" smtClean="0"/>
              <a:t>штрафом</a:t>
            </a:r>
            <a:r>
              <a:rPr lang="ru-RU" altLang="ru-RU" sz="2400" smtClean="0"/>
              <a:t> в размере от ста тысяч до пятисот тысяч рублей или в размере заработной платы или иного дохода осужденного за период от одного года до трех лет </a:t>
            </a:r>
            <a:r>
              <a:rPr lang="ru-RU" altLang="ru-RU" sz="2400" b="1" smtClean="0"/>
              <a:t>либо </a:t>
            </a:r>
            <a:r>
              <a:rPr lang="ru-RU" altLang="ru-RU" sz="2400" b="1" u="sng" smtClean="0"/>
              <a:t>лишением свободы на срок от двух до шести лет</a:t>
            </a:r>
            <a:r>
              <a:rPr lang="ru-RU" altLang="ru-RU" sz="2400" b="1" smtClean="0"/>
              <a:t> со штрафом в размере до восьмидесяти тысяч рублей</a:t>
            </a:r>
            <a:r>
              <a:rPr lang="ru-RU" altLang="ru-RU" sz="2400" smtClean="0"/>
              <a:t> или в размере заработной платы или иного дохода осужденного за период до шести месяцев либо без такового.</a:t>
            </a:r>
          </a:p>
        </p:txBody>
      </p:sp>
    </p:spTree>
    <p:extLst>
      <p:ext uri="{BB962C8B-B14F-4D97-AF65-F5344CB8AC3E}">
        <p14:creationId xmlns:p14="http://schemas.microsoft.com/office/powerpoint/2010/main" val="2633249224"/>
      </p:ext>
    </p:extLst>
  </p:cSld>
  <p:clrMapOvr>
    <a:masterClrMapping/>
  </p:clrMapOvr>
  <p:transition spd="slow" advClick="0" advTm="6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altLang="ru-RU" smtClean="0"/>
              <a:t>Статья 161  УК РФ</a:t>
            </a:r>
          </a:p>
        </p:txBody>
      </p:sp>
      <p:sp>
        <p:nvSpPr>
          <p:cNvPr id="25603" name="Rectangle 3"/>
          <p:cNvSpPr>
            <a:spLocks noGrp="1" noChangeArrowheads="1"/>
          </p:cNvSpPr>
          <p:nvPr>
            <p:ph idx="1"/>
          </p:nvPr>
        </p:nvSpPr>
        <p:spPr/>
        <p:txBody>
          <a:bodyPr/>
          <a:lstStyle/>
          <a:p>
            <a:pPr eaLnBrk="1" hangingPunct="1">
              <a:lnSpc>
                <a:spcPct val="90000"/>
              </a:lnSpc>
            </a:pPr>
            <a:r>
              <a:rPr lang="ru-RU" altLang="ru-RU" b="1" i="1" smtClean="0"/>
              <a:t> 1.   Грабеж, то есть </a:t>
            </a:r>
            <a:r>
              <a:rPr lang="ru-RU" altLang="ru-RU" b="1" i="1" u="sng" smtClean="0"/>
              <a:t>открытое </a:t>
            </a:r>
            <a:r>
              <a:rPr lang="ru-RU" altLang="ru-RU" b="1" i="1" smtClean="0"/>
              <a:t>хищение чужого имущества, -</a:t>
            </a:r>
          </a:p>
          <a:p>
            <a:pPr eaLnBrk="1" hangingPunct="1">
              <a:lnSpc>
                <a:spcPct val="90000"/>
              </a:lnSpc>
            </a:pPr>
            <a:r>
              <a:rPr lang="ru-RU" altLang="ru-RU" smtClean="0"/>
              <a:t>наказывается </a:t>
            </a:r>
            <a:r>
              <a:rPr lang="ru-RU" altLang="ru-RU" i="1" smtClean="0"/>
              <a:t>исправительными работами</a:t>
            </a:r>
            <a:r>
              <a:rPr lang="ru-RU" altLang="ru-RU" smtClean="0"/>
              <a:t>  на срок от одного года до двух лет, либо арестом на срок от четырех до шести месяцев, </a:t>
            </a:r>
            <a:r>
              <a:rPr lang="ru-RU" altLang="ru-RU" b="1" i="1" smtClean="0"/>
              <a:t>либо лишением свободы на срок до четырех лет.</a:t>
            </a:r>
            <a:br>
              <a:rPr lang="ru-RU" altLang="ru-RU" b="1" i="1" smtClean="0"/>
            </a:br>
            <a:r>
              <a:rPr lang="ru-RU" altLang="ru-RU" smtClean="0"/>
              <a:t/>
            </a:r>
            <a:br>
              <a:rPr lang="ru-RU" altLang="ru-RU" smtClean="0"/>
            </a:br>
            <a:endParaRPr lang="ru-RU" altLang="ru-RU" smtClean="0"/>
          </a:p>
        </p:txBody>
      </p:sp>
    </p:spTree>
    <p:extLst>
      <p:ext uri="{BB962C8B-B14F-4D97-AF65-F5344CB8AC3E}">
        <p14:creationId xmlns:p14="http://schemas.microsoft.com/office/powerpoint/2010/main" val="2042181147"/>
      </p:ext>
    </p:extLst>
  </p:cSld>
  <p:clrMapOvr>
    <a:masterClrMapping/>
  </p:clrMapOvr>
  <p:transition spd="slow" advClick="0" advTm="6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декларация.jpg"/>
          <p:cNvPicPr>
            <a:picLocks noChangeAspect="1"/>
          </p:cNvPicPr>
          <p:nvPr/>
        </p:nvPicPr>
        <p:blipFill>
          <a:blip r:embed="rId2" cstate="print"/>
          <a:stretch>
            <a:fillRect/>
          </a:stretch>
        </p:blipFill>
        <p:spPr>
          <a:xfrm>
            <a:off x="7215206" y="0"/>
            <a:ext cx="1737926" cy="2571744"/>
          </a:xfrm>
          <a:prstGeom prst="rect">
            <a:avLst/>
          </a:prstGeom>
          <a:ln>
            <a:noFill/>
          </a:ln>
          <a:effectLst>
            <a:outerShdw blurRad="127000" dist="38100" dir="2700000" algn="ctr">
              <a:srgbClr val="000000">
                <a:alpha val="45000"/>
              </a:srgbClr>
            </a:outerShdw>
          </a:effectLst>
          <a:scene3d>
            <a:camera prst="perspectiveFront" fov="2400000">
              <a:rot lat="20964677" lon="1830462" rev="20988395"/>
            </a:camera>
            <a:lightRig rig="soft" dir="t">
              <a:rot lat="0" lon="0" rev="0"/>
            </a:lightRig>
          </a:scene3d>
          <a:sp3d prstMaterial="metal">
            <a:bevelT w="203200" h="50800" prst="softRound"/>
          </a:sp3d>
        </p:spPr>
      </p:pic>
      <p:pic>
        <p:nvPicPr>
          <p:cNvPr id="5" name="Picture 5" descr="Картинка 35 из 197">
            <a:hlinkClick r:id="rId3"/>
          </p:cNvPr>
          <p:cNvPicPr>
            <a:picLocks noChangeAspect="1" noChangeArrowheads="1"/>
          </p:cNvPicPr>
          <p:nvPr/>
        </p:nvPicPr>
        <p:blipFill>
          <a:blip r:embed="rId4" cstate="print"/>
          <a:srcRect/>
          <a:stretch>
            <a:fillRect/>
          </a:stretch>
        </p:blipFill>
        <p:spPr bwMode="auto">
          <a:xfrm>
            <a:off x="357158" y="214290"/>
            <a:ext cx="1905000" cy="2943225"/>
          </a:xfrm>
          <a:prstGeom prst="rect">
            <a:avLst/>
          </a:prstGeom>
          <a:noFill/>
          <a:ln>
            <a:noFill/>
          </a:ln>
          <a:effectLst>
            <a:outerShdw blurRad="225425" dist="50800" dir="5220000" algn="ctr">
              <a:srgbClr val="000000">
                <a:alpha val="33000"/>
              </a:srgbClr>
            </a:outerShdw>
          </a:effectLst>
          <a:scene3d>
            <a:camera prst="perspectiveFront" fov="3300000">
              <a:rot lat="486000" lon="19529999" rev="774000"/>
            </a:camera>
            <a:lightRig rig="harsh" dir="t">
              <a:rot lat="0" lon="0" rev="3000000"/>
            </a:lightRig>
          </a:scene3d>
          <a:sp3d extrusionH="254000" contourW="19050">
            <a:bevelT w="82550" h="44450" prst="angle"/>
            <a:bevelB w="82550" h="44450" prst="angle"/>
            <a:contourClr>
              <a:srgbClr val="FFFFFF"/>
            </a:contourClr>
          </a:sp3d>
        </p:spPr>
      </p:pic>
      <p:sp>
        <p:nvSpPr>
          <p:cNvPr id="2" name="Заголовок 1"/>
          <p:cNvSpPr>
            <a:spLocks noGrp="1"/>
          </p:cNvSpPr>
          <p:nvPr>
            <p:ph type="title"/>
          </p:nvPr>
        </p:nvSpPr>
        <p:spPr>
          <a:xfrm>
            <a:off x="1785918" y="1785926"/>
            <a:ext cx="5715040" cy="1143000"/>
          </a:xfrm>
        </p:spPr>
        <p:txBody>
          <a:bodyPr>
            <a:noAutofit/>
          </a:bodyPr>
          <a:lstStyle/>
          <a:p>
            <a:r>
              <a:rPr lang="ru-RU" sz="4800" b="1" dirty="0" smtClean="0">
                <a:solidFill>
                  <a:srgbClr val="C00000"/>
                </a:solidFill>
              </a:rPr>
              <a:t>ПРАВОНАРУШЕНИЕ</a:t>
            </a:r>
            <a:endParaRPr lang="ru-RU" sz="4800" dirty="0"/>
          </a:p>
        </p:txBody>
      </p:sp>
      <p:graphicFrame>
        <p:nvGraphicFramePr>
          <p:cNvPr id="4" name="Содержимое 3"/>
          <p:cNvGraphicFramePr>
            <a:graphicFrameLocks noGrp="1"/>
          </p:cNvGraphicFramePr>
          <p:nvPr>
            <p:ph idx="1"/>
          </p:nvPr>
        </p:nvGraphicFramePr>
        <p:xfrm>
          <a:off x="1428728" y="2928934"/>
          <a:ext cx="7258072" cy="31972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9925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2133600" y="381000"/>
            <a:ext cx="7010400" cy="5715000"/>
          </a:xfrm>
        </p:spPr>
        <p:txBody>
          <a:bodyPr>
            <a:normAutofit lnSpcReduction="10000"/>
          </a:bodyPr>
          <a:lstStyle/>
          <a:p>
            <a:pPr eaLnBrk="1" hangingPunct="1">
              <a:lnSpc>
                <a:spcPct val="80000"/>
              </a:lnSpc>
            </a:pPr>
            <a:r>
              <a:rPr lang="ru-RU" altLang="ru-RU" sz="2000" smtClean="0"/>
              <a:t>2.                       Грабеж, совершенный:</a:t>
            </a:r>
            <a:br>
              <a:rPr lang="ru-RU" altLang="ru-RU" sz="2000" smtClean="0"/>
            </a:br>
            <a:r>
              <a:rPr lang="ru-RU" altLang="ru-RU" sz="2000" smtClean="0"/>
              <a:t>а) группой лиц по предварительному сговору;</a:t>
            </a:r>
            <a:br>
              <a:rPr lang="ru-RU" altLang="ru-RU" sz="2000" smtClean="0"/>
            </a:br>
            <a:endParaRPr lang="ru-RU" altLang="ru-RU" sz="2000" smtClean="0"/>
          </a:p>
          <a:p>
            <a:pPr eaLnBrk="1" hangingPunct="1">
              <a:lnSpc>
                <a:spcPct val="80000"/>
              </a:lnSpc>
            </a:pPr>
            <a:r>
              <a:rPr lang="ru-RU" altLang="ru-RU" sz="2000" smtClean="0"/>
              <a:t>б) неоднократно;</a:t>
            </a:r>
            <a:br>
              <a:rPr lang="ru-RU" altLang="ru-RU" sz="2000" smtClean="0"/>
            </a:br>
            <a:endParaRPr lang="ru-RU" altLang="ru-RU" sz="2000" smtClean="0"/>
          </a:p>
          <a:p>
            <a:pPr eaLnBrk="1" hangingPunct="1">
              <a:lnSpc>
                <a:spcPct val="80000"/>
              </a:lnSpc>
            </a:pPr>
            <a:r>
              <a:rPr lang="ru-RU" altLang="ru-RU" sz="2000" smtClean="0"/>
              <a:t>в) с незаконным проникновением в жилище, помещение либо иное хранилище;</a:t>
            </a:r>
            <a:br>
              <a:rPr lang="ru-RU" altLang="ru-RU" sz="2000" smtClean="0"/>
            </a:br>
            <a:endParaRPr lang="ru-RU" altLang="ru-RU" sz="2000" smtClean="0"/>
          </a:p>
          <a:p>
            <a:pPr eaLnBrk="1" hangingPunct="1">
              <a:lnSpc>
                <a:spcPct val="80000"/>
              </a:lnSpc>
            </a:pPr>
            <a:r>
              <a:rPr lang="ru-RU" altLang="ru-RU" sz="2000" smtClean="0"/>
              <a:t>г) с применением насилия, не опасного для жизни или здоровья, либо с угрозой применения такого насилия;</a:t>
            </a:r>
            <a:br>
              <a:rPr lang="ru-RU" altLang="ru-RU" sz="2000" smtClean="0"/>
            </a:br>
            <a:endParaRPr lang="ru-RU" altLang="ru-RU" sz="2000" smtClean="0"/>
          </a:p>
          <a:p>
            <a:pPr eaLnBrk="1" hangingPunct="1">
              <a:lnSpc>
                <a:spcPct val="80000"/>
              </a:lnSpc>
            </a:pPr>
            <a:r>
              <a:rPr lang="ru-RU" altLang="ru-RU" sz="2000" smtClean="0"/>
              <a:t>д) с причинением значительного ущерба гражданину, </a:t>
            </a:r>
            <a:br>
              <a:rPr lang="ru-RU" altLang="ru-RU" sz="2000" smtClean="0"/>
            </a:br>
            <a:endParaRPr lang="ru-RU" altLang="ru-RU" sz="2000" smtClean="0"/>
          </a:p>
          <a:p>
            <a:pPr eaLnBrk="1" hangingPunct="1">
              <a:lnSpc>
                <a:spcPct val="80000"/>
              </a:lnSpc>
            </a:pPr>
            <a:r>
              <a:rPr lang="ru-RU" altLang="ru-RU" sz="2000" b="1" smtClean="0"/>
              <a:t>наказывается </a:t>
            </a:r>
            <a:r>
              <a:rPr lang="ru-RU" altLang="ru-RU" sz="2000" b="1" u="sng" smtClean="0"/>
              <a:t>лишением свободы на срок от трех до семи лет</a:t>
            </a:r>
            <a:r>
              <a:rPr lang="ru-RU" altLang="ru-RU" sz="2000" smtClean="0"/>
              <a:t> со штрафом в размере до пятидесяти минимальных размеров оплаты труда или в размере заработной платы или иного дохода осужденного за период до одного месяца либо без такового.</a:t>
            </a:r>
            <a:br>
              <a:rPr lang="ru-RU" altLang="ru-RU" sz="2000" smtClean="0"/>
            </a:br>
            <a:r>
              <a:rPr lang="ru-RU" altLang="ru-RU" sz="2000" smtClean="0"/>
              <a:t/>
            </a:r>
            <a:br>
              <a:rPr lang="ru-RU" altLang="ru-RU" sz="2000" smtClean="0"/>
            </a:br>
            <a:endParaRPr lang="ru-RU" altLang="ru-RU" sz="2000" smtClean="0"/>
          </a:p>
        </p:txBody>
      </p:sp>
    </p:spTree>
    <p:extLst>
      <p:ext uri="{BB962C8B-B14F-4D97-AF65-F5344CB8AC3E}">
        <p14:creationId xmlns:p14="http://schemas.microsoft.com/office/powerpoint/2010/main" val="826470495"/>
      </p:ext>
    </p:extLst>
  </p:cSld>
  <p:clrMapOvr>
    <a:masterClrMapping/>
  </p:clrMapOvr>
  <p:transition spd="slow" advClick="0" advTm="6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smtClean="0"/>
              <a:t>Главное:</a:t>
            </a:r>
          </a:p>
        </p:txBody>
      </p:sp>
      <p:sp>
        <p:nvSpPr>
          <p:cNvPr id="31747" name="Rectangle 3"/>
          <p:cNvSpPr>
            <a:spLocks noGrp="1" noChangeArrowheads="1"/>
          </p:cNvSpPr>
          <p:nvPr>
            <p:ph idx="1"/>
          </p:nvPr>
        </p:nvSpPr>
        <p:spPr/>
        <p:txBody>
          <a:bodyPr/>
          <a:lstStyle/>
          <a:p>
            <a:pPr eaLnBrk="1" hangingPunct="1"/>
            <a:r>
              <a:rPr lang="ru-RU" altLang="ru-RU" smtClean="0"/>
              <a:t>ГРАБЁЖ – более наглое и дерзкое преступление против собственности по сравнению с кражей, так как преступник действует открыто, не боясь общественного порицания.</a:t>
            </a:r>
          </a:p>
          <a:p>
            <a:pPr eaLnBrk="1" hangingPunct="1">
              <a:buFont typeface="Wingdings" panose="05000000000000000000" pitchFamily="2" charset="2"/>
              <a:buNone/>
            </a:pPr>
            <a:r>
              <a:rPr lang="ru-RU" altLang="ru-RU" u="sng" smtClean="0"/>
              <a:t>    Поэтому и наказание за совершение такого преступления более строгое.</a:t>
            </a:r>
          </a:p>
        </p:txBody>
      </p:sp>
    </p:spTree>
    <p:extLst>
      <p:ext uri="{BB962C8B-B14F-4D97-AF65-F5344CB8AC3E}">
        <p14:creationId xmlns:p14="http://schemas.microsoft.com/office/powerpoint/2010/main" val="1507882732"/>
      </p:ext>
    </p:extLst>
  </p:cSld>
  <p:clrMapOvr>
    <a:masterClrMapping/>
  </p:clrMapOvr>
  <p:transition spd="slow" advClick="0" advTm="6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ru-RU" altLang="ru-RU" smtClean="0"/>
              <a:t>   СТАТЬЯ 162  УК  РФ</a:t>
            </a:r>
          </a:p>
        </p:txBody>
      </p:sp>
      <p:sp>
        <p:nvSpPr>
          <p:cNvPr id="32771" name="Rectangle 3"/>
          <p:cNvSpPr>
            <a:spLocks noGrp="1" noChangeArrowheads="1"/>
          </p:cNvSpPr>
          <p:nvPr>
            <p:ph idx="1"/>
          </p:nvPr>
        </p:nvSpPr>
        <p:spPr/>
        <p:txBody>
          <a:bodyPr>
            <a:normAutofit/>
          </a:bodyPr>
          <a:lstStyle/>
          <a:p>
            <a:pPr eaLnBrk="1" hangingPunct="1"/>
            <a:r>
              <a:rPr lang="ru-RU" altLang="ru-RU" sz="6000" b="1" smtClean="0"/>
              <a:t>РАЗБОЙ</a:t>
            </a:r>
            <a:r>
              <a:rPr lang="ru-RU" altLang="ru-RU" sz="3600" smtClean="0"/>
              <a:t> –     САМОЕ    ОПАСНОЕ ПРЕСТУПЛЕНИЕ ИЗ ЭТОЙ ГРУППЫ ПО СТЕПЕНИ ОБЩЕСТВЕННОЙ УГРОЗЫ.</a:t>
            </a:r>
          </a:p>
        </p:txBody>
      </p:sp>
    </p:spTree>
    <p:extLst>
      <p:ext uri="{BB962C8B-B14F-4D97-AF65-F5344CB8AC3E}">
        <p14:creationId xmlns:p14="http://schemas.microsoft.com/office/powerpoint/2010/main" val="1797037908"/>
      </p:ext>
    </p:extLst>
  </p:cSld>
  <p:clrMapOvr>
    <a:masterClrMapping/>
  </p:clrMapOvr>
  <p:transition spd="slow" advClick="0" advTm="6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1524000" y="533400"/>
            <a:ext cx="7620000" cy="5562600"/>
          </a:xfrm>
        </p:spPr>
        <p:txBody>
          <a:bodyPr/>
          <a:lstStyle/>
          <a:p>
            <a:pPr eaLnBrk="1" hangingPunct="1">
              <a:lnSpc>
                <a:spcPct val="80000"/>
              </a:lnSpc>
              <a:buFont typeface="Wingdings" panose="05000000000000000000" pitchFamily="2" charset="2"/>
              <a:buNone/>
            </a:pPr>
            <a:r>
              <a:rPr lang="ru-RU" altLang="ru-RU" sz="2000" b="1" smtClean="0"/>
              <a:t> </a:t>
            </a:r>
            <a:r>
              <a:rPr lang="ru-RU" altLang="ru-RU" sz="3200" smtClean="0"/>
              <a:t>1. Разбой, то есть нападение в целях хищения чужого имущества, совершенное с применением насилия, опасного для жизни или здоровья, </a:t>
            </a:r>
            <a:r>
              <a:rPr lang="ru-RU" altLang="ru-RU" sz="3200" u="sng" smtClean="0"/>
              <a:t>либо с угрозой применения такого насилия</a:t>
            </a:r>
            <a:r>
              <a:rPr lang="ru-RU" altLang="ru-RU" sz="3200" smtClean="0"/>
              <a:t>, — </a:t>
            </a:r>
            <a:br>
              <a:rPr lang="ru-RU" altLang="ru-RU" sz="3200" smtClean="0"/>
            </a:br>
            <a:r>
              <a:rPr lang="ru-RU" altLang="ru-RU" sz="3200" smtClean="0"/>
              <a:t>       </a:t>
            </a:r>
          </a:p>
          <a:p>
            <a:pPr eaLnBrk="1" hangingPunct="1">
              <a:lnSpc>
                <a:spcPct val="80000"/>
              </a:lnSpc>
            </a:pPr>
            <a:r>
              <a:rPr lang="ru-RU" altLang="ru-RU" sz="3200" smtClean="0"/>
              <a:t>наказывается </a:t>
            </a:r>
            <a:r>
              <a:rPr lang="ru-RU" altLang="ru-RU" sz="3200" u="sng" smtClean="0"/>
              <a:t>лишением свободы на срок от трех до восьми лет</a:t>
            </a:r>
            <a:r>
              <a:rPr lang="ru-RU" altLang="ru-RU" sz="3200" smtClean="0"/>
              <a:t> с конфискацией имущества или без таковой. </a:t>
            </a:r>
            <a:br>
              <a:rPr lang="ru-RU" altLang="ru-RU" sz="3200" smtClean="0"/>
            </a:br>
            <a:r>
              <a:rPr lang="ru-RU" altLang="ru-RU" sz="2000" b="1" smtClean="0"/>
              <a:t/>
            </a:r>
            <a:br>
              <a:rPr lang="ru-RU" altLang="ru-RU" sz="2000" b="1" smtClean="0"/>
            </a:br>
            <a:endParaRPr lang="ru-RU" altLang="ru-RU" sz="2000" b="1" smtClean="0"/>
          </a:p>
        </p:txBody>
      </p:sp>
    </p:spTree>
    <p:extLst>
      <p:ext uri="{BB962C8B-B14F-4D97-AF65-F5344CB8AC3E}">
        <p14:creationId xmlns:p14="http://schemas.microsoft.com/office/powerpoint/2010/main" val="3979307793"/>
      </p:ext>
    </p:extLst>
  </p:cSld>
  <p:clrMapOvr>
    <a:masterClrMapping/>
  </p:clrMapOvr>
  <p:transition spd="slow" advClick="0" advTm="6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2133600" y="457200"/>
            <a:ext cx="7010400" cy="5638800"/>
          </a:xfrm>
        </p:spPr>
        <p:txBody>
          <a:bodyPr/>
          <a:lstStyle/>
          <a:p>
            <a:pPr eaLnBrk="1" hangingPunct="1">
              <a:lnSpc>
                <a:spcPct val="90000"/>
              </a:lnSpc>
            </a:pPr>
            <a:r>
              <a:rPr lang="ru-RU" altLang="ru-RU" sz="2400" b="1" smtClean="0"/>
              <a:t>                 2. Разбой, совершенный: </a:t>
            </a:r>
            <a:br>
              <a:rPr lang="ru-RU" altLang="ru-RU" sz="2400" b="1" smtClean="0"/>
            </a:br>
            <a:r>
              <a:rPr lang="ru-RU" altLang="ru-RU" sz="2400" b="1" smtClean="0"/>
              <a:t>а) группой лиц по предварительному сговору; </a:t>
            </a:r>
            <a:br>
              <a:rPr lang="ru-RU" altLang="ru-RU" sz="2400" b="1" smtClean="0"/>
            </a:br>
            <a:r>
              <a:rPr lang="ru-RU" altLang="ru-RU" sz="2400" b="1" smtClean="0"/>
              <a:t>б) неоднократно; </a:t>
            </a:r>
            <a:br>
              <a:rPr lang="ru-RU" altLang="ru-RU" sz="2400" b="1" smtClean="0"/>
            </a:br>
            <a:r>
              <a:rPr lang="ru-RU" altLang="ru-RU" sz="2400" b="1" smtClean="0"/>
              <a:t>в) с незаконным проникновением в жилище, помещение либо иное хранилище; </a:t>
            </a:r>
            <a:br>
              <a:rPr lang="ru-RU" altLang="ru-RU" sz="2400" b="1" smtClean="0"/>
            </a:br>
            <a:r>
              <a:rPr lang="ru-RU" altLang="ru-RU" sz="2400" b="1" smtClean="0"/>
              <a:t>г) с применением оружия </a:t>
            </a:r>
            <a:r>
              <a:rPr lang="ru-RU" altLang="ru-RU" sz="2400" b="1" u="sng" smtClean="0"/>
              <a:t>или предметов, используемых в качестве оружия,</a:t>
            </a:r>
            <a:r>
              <a:rPr lang="ru-RU" altLang="ru-RU" sz="2400" b="1" smtClean="0"/>
              <a:t> — </a:t>
            </a:r>
            <a:br>
              <a:rPr lang="ru-RU" altLang="ru-RU" sz="2400" b="1" smtClean="0"/>
            </a:br>
            <a:r>
              <a:rPr lang="ru-RU" altLang="ru-RU" sz="2400" b="1" smtClean="0"/>
              <a:t>      </a:t>
            </a:r>
          </a:p>
          <a:p>
            <a:pPr eaLnBrk="1" hangingPunct="1">
              <a:lnSpc>
                <a:spcPct val="90000"/>
              </a:lnSpc>
              <a:buFont typeface="Wingdings" panose="05000000000000000000" pitchFamily="2" charset="2"/>
              <a:buNone/>
            </a:pPr>
            <a:r>
              <a:rPr lang="ru-RU" altLang="ru-RU" sz="2400" b="1" smtClean="0"/>
              <a:t> наказывается </a:t>
            </a:r>
            <a:r>
              <a:rPr lang="ru-RU" altLang="ru-RU" sz="2400" b="1" u="sng" smtClean="0"/>
              <a:t>лишением свободы на срок от семи до двенадцати лет</a:t>
            </a:r>
            <a:r>
              <a:rPr lang="ru-RU" altLang="ru-RU" sz="2400" b="1" smtClean="0"/>
              <a:t> с конфискацией имущества. </a:t>
            </a:r>
            <a:br>
              <a:rPr lang="ru-RU" altLang="ru-RU" sz="2400" b="1" smtClean="0"/>
            </a:br>
            <a:r>
              <a:rPr lang="ru-RU" altLang="ru-RU" sz="2400" b="1" smtClean="0"/>
              <a:t/>
            </a:r>
            <a:br>
              <a:rPr lang="ru-RU" altLang="ru-RU" sz="2400" b="1" smtClean="0"/>
            </a:br>
            <a:endParaRPr lang="ru-RU" altLang="ru-RU" sz="2400" b="1" smtClean="0"/>
          </a:p>
        </p:txBody>
      </p:sp>
    </p:spTree>
    <p:extLst>
      <p:ext uri="{BB962C8B-B14F-4D97-AF65-F5344CB8AC3E}">
        <p14:creationId xmlns:p14="http://schemas.microsoft.com/office/powerpoint/2010/main" val="901418569"/>
      </p:ext>
    </p:extLst>
  </p:cSld>
  <p:clrMapOvr>
    <a:masterClrMapping/>
  </p:clrMapOvr>
  <p:transition spd="slow" advClick="0" advTm="6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Autofit/>
          </a:bodyPr>
          <a:lstStyle/>
          <a:p>
            <a:r>
              <a:rPr lang="ru-RU" sz="6600" b="1" dirty="0" smtClean="0">
                <a:solidFill>
                  <a:srgbClr val="C00000"/>
                </a:solidFill>
              </a:rPr>
              <a:t>ВИДЫ ПРАВОНАРУШЕНИЙ</a:t>
            </a:r>
            <a:endParaRPr lang="ru-RU" sz="6600" b="1" dirty="0">
              <a:solidFill>
                <a:srgbClr val="C00000"/>
              </a:solidFill>
            </a:endParaRPr>
          </a:p>
        </p:txBody>
      </p:sp>
      <p:graphicFrame>
        <p:nvGraphicFramePr>
          <p:cNvPr id="4" name="Содержимое 3"/>
          <p:cNvGraphicFramePr>
            <a:graphicFrameLocks noGrp="1"/>
          </p:cNvGraphicFramePr>
          <p:nvPr>
            <p:ph idx="1"/>
          </p:nvPr>
        </p:nvGraphicFramePr>
        <p:xfrm>
          <a:off x="357158" y="2643183"/>
          <a:ext cx="8229600"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65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571744"/>
            <a:ext cx="8229600" cy="1143000"/>
          </a:xfrm>
        </p:spPr>
        <p:txBody>
          <a:bodyPr>
            <a:noAutofit/>
          </a:bodyPr>
          <a:lstStyle/>
          <a:p>
            <a:r>
              <a:rPr lang="ru-RU" sz="7200" b="1" dirty="0" smtClean="0">
                <a:solidFill>
                  <a:srgbClr val="C00000"/>
                </a:solidFill>
              </a:rPr>
              <a:t>ПРОСТУПОК</a:t>
            </a:r>
            <a:endParaRPr lang="ru-RU" sz="7200" b="1" dirty="0">
              <a:solidFill>
                <a:srgbClr val="C00000"/>
              </a:solidFill>
            </a:endParaRPr>
          </a:p>
        </p:txBody>
      </p:sp>
      <p:graphicFrame>
        <p:nvGraphicFramePr>
          <p:cNvPr id="4" name="Содержимое 3"/>
          <p:cNvGraphicFramePr>
            <a:graphicFrameLocks noGrp="1"/>
          </p:cNvGraphicFramePr>
          <p:nvPr>
            <p:ph idx="1"/>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000100" y="285728"/>
            <a:ext cx="7929618" cy="1569660"/>
          </a:xfrm>
          <a:prstGeom prst="rect">
            <a:avLst/>
          </a:prstGeom>
        </p:spPr>
        <p:txBody>
          <a:bodyPr wrap="square">
            <a:spAutoFit/>
          </a:bodyPr>
          <a:lstStyle/>
          <a:p>
            <a:pPr lvl="0"/>
            <a:r>
              <a:rPr lang="ru-RU" sz="3200" b="1" i="1" dirty="0" smtClean="0">
                <a:solidFill>
                  <a:srgbClr val="C00000"/>
                </a:solidFill>
              </a:rPr>
              <a:t>Нет никакого извинения проступку, даже если сделаешь его ради друга. </a:t>
            </a:r>
          </a:p>
          <a:p>
            <a:pPr lvl="0" algn="r"/>
            <a:r>
              <a:rPr lang="ru-RU" sz="3200" b="1" i="1" dirty="0" smtClean="0">
                <a:solidFill>
                  <a:srgbClr val="1B06BA"/>
                </a:solidFill>
              </a:rPr>
              <a:t>Марк Туллий Цицерон</a:t>
            </a:r>
            <a:endParaRPr lang="ru-RU" sz="3200" b="1" i="1" dirty="0">
              <a:solidFill>
                <a:srgbClr val="1B06BA"/>
              </a:solidFill>
            </a:endParaRPr>
          </a:p>
        </p:txBody>
      </p:sp>
    </p:spTree>
    <p:extLst>
      <p:ext uri="{BB962C8B-B14F-4D97-AF65-F5344CB8AC3E}">
        <p14:creationId xmlns:p14="http://schemas.microsoft.com/office/powerpoint/2010/main" val="166626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гражданский.jpg"/>
          <p:cNvPicPr>
            <a:picLocks noChangeAspect="1"/>
          </p:cNvPicPr>
          <p:nvPr/>
        </p:nvPicPr>
        <p:blipFill>
          <a:blip r:embed="rId2" cstate="print"/>
          <a:stretch>
            <a:fillRect/>
          </a:stretch>
        </p:blipFill>
        <p:spPr>
          <a:xfrm>
            <a:off x="3714744" y="1142984"/>
            <a:ext cx="1447798" cy="2095498"/>
          </a:xfrm>
          <a:prstGeom prst="rect">
            <a:avLst/>
          </a:prstGeom>
        </p:spPr>
      </p:pic>
      <p:pic>
        <p:nvPicPr>
          <p:cNvPr id="6" name="Рисунок 5" descr="устав.jpg"/>
          <p:cNvPicPr>
            <a:picLocks noChangeAspect="1"/>
          </p:cNvPicPr>
          <p:nvPr/>
        </p:nvPicPr>
        <p:blipFill>
          <a:blip r:embed="rId3" cstate="print"/>
          <a:stretch>
            <a:fillRect/>
          </a:stretch>
        </p:blipFill>
        <p:spPr>
          <a:xfrm>
            <a:off x="7500958" y="1214422"/>
            <a:ext cx="1452566" cy="2066929"/>
          </a:xfrm>
          <a:prstGeom prst="rect">
            <a:avLst/>
          </a:prstGeom>
          <a:scene3d>
            <a:camera prst="orthographicFront">
              <a:rot lat="252514" lon="1479943" rev="21055224"/>
            </a:camera>
            <a:lightRig rig="threePt" dir="t"/>
          </a:scene3d>
        </p:spPr>
      </p:pic>
      <p:pic>
        <p:nvPicPr>
          <p:cNvPr id="5" name="Рисунок 4" descr="адм кодекс.jpg"/>
          <p:cNvPicPr>
            <a:picLocks noChangeAspect="1"/>
          </p:cNvPicPr>
          <p:nvPr/>
        </p:nvPicPr>
        <p:blipFill>
          <a:blip r:embed="rId4" cstate="print"/>
          <a:stretch>
            <a:fillRect/>
          </a:stretch>
        </p:blipFill>
        <p:spPr>
          <a:xfrm>
            <a:off x="285720" y="1357298"/>
            <a:ext cx="1785950" cy="2286016"/>
          </a:xfrm>
          <a:prstGeom prst="rect">
            <a:avLst/>
          </a:prstGeom>
          <a:ln>
            <a:noFill/>
          </a:ln>
          <a:effectLst>
            <a:outerShdw blurRad="184150" dist="241300" dir="11520000" sx="110000" sy="110000" algn="ctr">
              <a:srgbClr val="000000">
                <a:alpha val="18000"/>
              </a:srgbClr>
            </a:outerShdw>
          </a:effectLst>
          <a:scene3d>
            <a:camera prst="perspectiveFront" fov="4800000">
              <a:rot lat="21382376" lon="21345567" rev="329841"/>
            </a:camera>
            <a:lightRig rig="flood" dir="t">
              <a:rot lat="0" lon="0" rev="13800000"/>
            </a:lightRig>
          </a:scene3d>
          <a:sp3d extrusionH="107950" prstMaterial="plastic">
            <a:bevelT w="82550" h="63500" prst="divot"/>
            <a:bevelB/>
          </a:sp3d>
        </p:spPr>
      </p:pic>
      <p:sp>
        <p:nvSpPr>
          <p:cNvPr id="2" name="Заголовок 1"/>
          <p:cNvSpPr>
            <a:spLocks noGrp="1"/>
          </p:cNvSpPr>
          <p:nvPr>
            <p:ph type="title"/>
          </p:nvPr>
        </p:nvSpPr>
        <p:spPr/>
        <p:txBody>
          <a:bodyPr>
            <a:normAutofit fontScale="90000"/>
          </a:bodyPr>
          <a:lstStyle/>
          <a:p>
            <a:r>
              <a:rPr lang="ru-RU" sz="6000" b="1" dirty="0" smtClean="0">
                <a:solidFill>
                  <a:srgbClr val="C00000"/>
                </a:solidFill>
              </a:rPr>
              <a:t>ВИДЫ ПРОСТУПКОВ</a:t>
            </a:r>
            <a:endParaRPr lang="ru-RU" sz="6000" b="1" dirty="0">
              <a:solidFill>
                <a:srgbClr val="C00000"/>
              </a:solidFill>
            </a:endParaRPr>
          </a:p>
        </p:txBody>
      </p:sp>
      <p:graphicFrame>
        <p:nvGraphicFramePr>
          <p:cNvPr id="4" name="Содержимое 3"/>
          <p:cNvGraphicFramePr>
            <a:graphicFrameLocks noGrp="1"/>
          </p:cNvGraphicFramePr>
          <p:nvPr>
            <p:ph idx="1"/>
          </p:nvPr>
        </p:nvGraphicFramePr>
        <p:xfrm>
          <a:off x="500034" y="1571612"/>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16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5992"/>
            <a:ext cx="8229600" cy="1143000"/>
          </a:xfrm>
        </p:spPr>
        <p:txBody>
          <a:bodyPr>
            <a:noAutofit/>
          </a:bodyPr>
          <a:lstStyle/>
          <a:p>
            <a:r>
              <a:rPr lang="ru-RU" sz="7200" b="1" dirty="0" smtClean="0">
                <a:solidFill>
                  <a:srgbClr val="C00000"/>
                </a:solidFill>
              </a:rPr>
              <a:t>ПРЕСТУПЛЕНИЕ</a:t>
            </a:r>
            <a:endParaRPr lang="ru-RU" sz="7200" b="1" dirty="0">
              <a:solidFill>
                <a:srgbClr val="C00000"/>
              </a:solidFill>
            </a:endParaRPr>
          </a:p>
        </p:txBody>
      </p:sp>
      <p:graphicFrame>
        <p:nvGraphicFramePr>
          <p:cNvPr id="4" name="Содержимое 3"/>
          <p:cNvGraphicFramePr>
            <a:graphicFrameLocks noGrp="1"/>
          </p:cNvGraphicFramePr>
          <p:nvPr>
            <p:ph idx="1"/>
          </p:nvPr>
        </p:nvGraphicFramePr>
        <p:xfrm>
          <a:off x="214282" y="3500438"/>
          <a:ext cx="8715436"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857224" y="571480"/>
            <a:ext cx="8072462" cy="1754326"/>
          </a:xfrm>
          <a:prstGeom prst="rect">
            <a:avLst/>
          </a:prstGeom>
        </p:spPr>
        <p:txBody>
          <a:bodyPr wrap="square">
            <a:spAutoFit/>
          </a:bodyPr>
          <a:lstStyle/>
          <a:p>
            <a:pPr lvl="0"/>
            <a:r>
              <a:rPr lang="ru-RU" sz="3600" b="1" i="1" dirty="0" smtClean="0">
                <a:solidFill>
                  <a:srgbClr val="C00000"/>
                </a:solidFill>
              </a:rPr>
              <a:t>За преступлением следует наказание.</a:t>
            </a:r>
          </a:p>
          <a:p>
            <a:pPr lvl="0" algn="r"/>
            <a:r>
              <a:rPr lang="ru-RU" sz="3600" b="1" i="1" dirty="0" smtClean="0">
                <a:solidFill>
                  <a:srgbClr val="1B06BA"/>
                </a:solidFill>
              </a:rPr>
              <a:t>Гораций</a:t>
            </a:r>
            <a:endParaRPr lang="ru-RU" sz="3600" b="1" i="1" dirty="0">
              <a:solidFill>
                <a:srgbClr val="1B06BA"/>
              </a:solidFill>
            </a:endParaRPr>
          </a:p>
        </p:txBody>
      </p:sp>
    </p:spTree>
    <p:extLst>
      <p:ext uri="{BB962C8B-B14F-4D97-AF65-F5344CB8AC3E}">
        <p14:creationId xmlns:p14="http://schemas.microsoft.com/office/powerpoint/2010/main" val="47312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0"/>
            <a:ext cx="47880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img.rufox.ru/files/big2/637708.jpg"/>
          <p:cNvPicPr>
            <a:picLocks noChangeAspect="1" noChangeArrowheads="1"/>
          </p:cNvPicPr>
          <p:nvPr/>
        </p:nvPicPr>
        <p:blipFill>
          <a:blip r:embed="rId3" cstate="print"/>
          <a:srcRect/>
          <a:stretch>
            <a:fillRect/>
          </a:stretch>
        </p:blipFill>
        <p:spPr bwMode="auto">
          <a:xfrm>
            <a:off x="323528" y="116633"/>
            <a:ext cx="1296144" cy="1224135"/>
          </a:xfrm>
          <a:prstGeom prst="rect">
            <a:avLst/>
          </a:prstGeom>
          <a:noFill/>
        </p:spPr>
      </p:pic>
      <p:pic>
        <p:nvPicPr>
          <p:cNvPr id="17414" name="Picture 6" descr="http://viewy.ru/data/photo/73/73/737358ad90ELMMHZT_117639_8c74c84373.jpg"/>
          <p:cNvPicPr>
            <a:picLocks noChangeAspect="1" noChangeArrowheads="1"/>
          </p:cNvPicPr>
          <p:nvPr/>
        </p:nvPicPr>
        <p:blipFill>
          <a:blip r:embed="rId4"/>
          <a:srcRect/>
          <a:stretch>
            <a:fillRect/>
          </a:stretch>
        </p:blipFill>
        <p:spPr bwMode="auto">
          <a:xfrm>
            <a:off x="-29671" y="4339810"/>
            <a:ext cx="2196752" cy="2518190"/>
          </a:xfrm>
          <a:prstGeom prst="rect">
            <a:avLst/>
          </a:prstGeom>
          <a:ln>
            <a:noFill/>
          </a:ln>
          <a:effectLst>
            <a:softEdge rad="112500"/>
          </a:effectLst>
        </p:spPr>
      </p:pic>
      <p:sp>
        <p:nvSpPr>
          <p:cNvPr id="2" name="Заголовок 1"/>
          <p:cNvSpPr>
            <a:spLocks noGrp="1"/>
          </p:cNvSpPr>
          <p:nvPr>
            <p:ph type="title"/>
          </p:nvPr>
        </p:nvSpPr>
        <p:spPr>
          <a:xfrm>
            <a:off x="457200" y="274638"/>
            <a:ext cx="8229600" cy="164219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Ответственность несовершеннолетних:</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Прямоугольник 7"/>
          <p:cNvSpPr/>
          <p:nvPr/>
        </p:nvSpPr>
        <p:spPr>
          <a:xfrm>
            <a:off x="1294059" y="3510699"/>
            <a:ext cx="6750496" cy="914400"/>
          </a:xfrm>
          <a:prstGeom prst="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Административная </a:t>
            </a:r>
            <a:endParaRPr lang="ru-RU" sz="3200" b="1" cap="all" dirty="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88987" y="4684505"/>
            <a:ext cx="5760640" cy="914400"/>
          </a:xfrm>
          <a:prstGeom prst="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Уголовная </a:t>
            </a:r>
            <a:endParaRPr lang="ru-RU" sz="3600" b="1" cap="all" dirty="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16879" y="2203557"/>
            <a:ext cx="7704856" cy="914400"/>
          </a:xfrm>
          <a:prstGeom prst="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Гражданско-правовая</a:t>
            </a:r>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17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Аня\Desktop\Новая папк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274638"/>
            <a:ext cx="5688632" cy="135416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Гражданско-правовая ответственность несовершеннолетних</a:t>
            </a:r>
            <a:r>
              <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Объект 2"/>
          <p:cNvSpPr>
            <a:spLocks noGrp="1"/>
          </p:cNvSpPr>
          <p:nvPr>
            <p:ph idx="1"/>
          </p:nvPr>
        </p:nvSpPr>
        <p:spPr>
          <a:xfrm>
            <a:off x="323528" y="1916832"/>
            <a:ext cx="8568952" cy="4209331"/>
          </a:xfrm>
        </p:spPr>
        <p:txBody>
          <a:bodyPr>
            <a:normAutofit/>
          </a:bodyPr>
          <a:lstStyle/>
          <a:p>
            <a:pPr marL="0" indent="0" algn="just">
              <a:buNone/>
            </a:pPr>
            <a:r>
              <a:rPr lang="ru-RU" b="1" dirty="0" smtClean="0">
                <a:latin typeface="Times New Roman" panose="02020603050405020304" pitchFamily="18" charset="0"/>
                <a:cs typeface="Times New Roman" panose="02020603050405020304" pitchFamily="18" charset="0"/>
              </a:rPr>
              <a:t>Гражданско-правовая ответственность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применение к правонарушителю (должнику) в интересах другого лица (организации)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установленных законом </a:t>
            </a:r>
            <a:r>
              <a:rPr lang="ru-RU" dirty="0" smtClean="0">
                <a:latin typeface="Times New Roman" panose="02020603050405020304" pitchFamily="18" charset="0"/>
                <a:cs typeface="Times New Roman" panose="02020603050405020304" pitchFamily="18" charset="0"/>
              </a:rPr>
              <a:t>мер </a:t>
            </a:r>
            <a:r>
              <a:rPr lang="ru-RU" dirty="0">
                <a:latin typeface="Times New Roman" panose="02020603050405020304" pitchFamily="18" charset="0"/>
                <a:cs typeface="Times New Roman" panose="02020603050405020304" pitchFamily="18" charset="0"/>
              </a:rPr>
              <a:t>воздействия, влекущих для него невыгодные последствия имущественного характера, возмещение убытков, уплату неустойки, возмещение вреда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8" name="Picture 5"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99237"/>
            <a:ext cx="2376264" cy="156110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95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917954E-4EDD-4F60-B69A-405BEEB0B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1722</TotalTime>
  <Words>1499</Words>
  <Application>Microsoft Office PowerPoint</Application>
  <PresentationFormat>Экран (4:3)</PresentationFormat>
  <Paragraphs>148</Paragraphs>
  <Slides>34</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Calibri</vt:lpstr>
      <vt:lpstr>Century Gothic</vt:lpstr>
      <vt:lpstr>Symbol</vt:lpstr>
      <vt:lpstr>Times New Roman</vt:lpstr>
      <vt:lpstr>Wingdings</vt:lpstr>
      <vt:lpstr>Wingdings 3</vt:lpstr>
      <vt:lpstr>Легкий дым</vt:lpstr>
      <vt:lpstr>Презентация PowerPoint</vt:lpstr>
      <vt:lpstr>Несовершеннолетний имеет право:</vt:lpstr>
      <vt:lpstr>ПРАВОНАРУШЕНИЕ</vt:lpstr>
      <vt:lpstr>ВИДЫ ПРАВОНАРУШЕНИЙ</vt:lpstr>
      <vt:lpstr>ПРОСТУПОК</vt:lpstr>
      <vt:lpstr>ВИДЫ ПРОСТУПКОВ</vt:lpstr>
      <vt:lpstr>ПРЕСТУПЛЕНИЕ</vt:lpstr>
      <vt:lpstr>Ответственность несовершеннолетних:</vt:lpstr>
      <vt:lpstr> Гражданско-правовая ответственность несовершеннолетних </vt:lpstr>
      <vt:lpstr>Презентация PowerPoint</vt:lpstr>
      <vt:lpstr>Административная ответственность несовершеннолетних</vt:lpstr>
      <vt:lpstr>ВИДЫ основных АДМИНИСТРАТИВНЫХ наказаний</vt:lpstr>
      <vt:lpstr>Уголовная ответственность несовершеннолетних</vt:lpstr>
      <vt:lpstr>Уголовная ответственность несовершеннолетних</vt:lpstr>
      <vt:lpstr>Уголовная ответственность несовершеннолетних</vt:lpstr>
      <vt:lpstr>Уголовная ответственность наступает с 14 лет за:</vt:lpstr>
      <vt:lpstr>Уголовная ответственность несовершеннолетних</vt:lpstr>
      <vt:lpstr>Виды уголовных наказаний, назначаемых несовершеннолетним</vt:lpstr>
      <vt:lpstr>Уголовная ответственность несовершеннолетних</vt:lpstr>
      <vt:lpstr>Уголовная ответственность несовершеннолетних</vt:lpstr>
      <vt:lpstr>Уголовная ответственность несовершеннолетних</vt:lpstr>
      <vt:lpstr>Уголовная ответственность несовершеннолетних</vt:lpstr>
      <vt:lpstr>Уголовная ответственность несовершеннолетних</vt:lpstr>
      <vt:lpstr>Принудительные меры воспитательного воздействия</vt:lpstr>
      <vt:lpstr>Преступления против собственности</vt:lpstr>
      <vt:lpstr>Презентация PowerPoint</vt:lpstr>
      <vt:lpstr>Презентация PowerPoint</vt:lpstr>
      <vt:lpstr>Презентация PowerPoint</vt:lpstr>
      <vt:lpstr>Статья 161  УК РФ</vt:lpstr>
      <vt:lpstr>Презентация PowerPoint</vt:lpstr>
      <vt:lpstr>Главное:</vt:lpstr>
      <vt:lpstr>   СТАТЬЯ 162  УК  РФ</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Подросток И ЗАКОН</dc:title>
  <dc:creator>Пользователь</dc:creator>
  <cp:lastModifiedBy>Светлана В. Богославская</cp:lastModifiedBy>
  <cp:revision>69</cp:revision>
  <dcterms:created xsi:type="dcterms:W3CDTF">2013-11-12T06:37:40Z</dcterms:created>
  <dcterms:modified xsi:type="dcterms:W3CDTF">2015-10-21T10:55:51Z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TC300095399990</vt:lpwstr>
  </property>
</Properties>
</file>