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Родительское собрание на тему: «Детская агрессивность. Ее причины и профилактика»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96212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64" y="2026247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233936" cy="21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6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352928" cy="5865515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 Избегайте </a:t>
            </a:r>
            <a:r>
              <a:rPr lang="ru-RU" sz="2800" b="1" dirty="0">
                <a:solidFill>
                  <a:srgbClr val="C00000"/>
                </a:solidFill>
              </a:rPr>
              <a:t>неоправданного применения силы и угроз для контроля поведения детей. Злоупотребление такими мерами воздействия на детей формирует у них аналогичное поведение и может стать причиной появления в их характере таких неприятных черт, как злость, жестокость и упрямство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5 Помогите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ребенку научиться владеть собой, развивать у него чувство контроля. Дети должны знать о возможных последствиях своих поступков и о том, как их действия могут быть восприняты окружающими. К тому же у них всегда должна быть возможность обсудить спорные вопросы с родителями и объяснить им причины своих поступков - это способствует развитию чувства ответственности за свое поведение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normal_3392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70" y="4797153"/>
            <a:ext cx="3599730" cy="20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579350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Очень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активным и склонным к агрессии детям следует создать условия, позволяющие им удовлетворить потребность в движении, а также заняться интересующим их делом. Например, можно предложить им занятия в спортивных секциях, участие в соревнованиях или в постановке спектаклей, организовывать для них разные игры, длительные прогулки или походы.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926210" cy="210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gimnastika.pro/upload/iblock/f74/f74e09bcacf5799c120a357ed380ec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7"/>
            <a:ext cx="4176464" cy="23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9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3" cy="46413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обратить особое внимание на игры ребенка. В играх дети осуществляют свои мечты, фантазии и страхи;</a:t>
            </a:r>
          </a:p>
          <a:p>
            <a:pPr lvl="0"/>
            <a:r>
              <a:rPr lang="ru-RU" b="1" dirty="0">
                <a:solidFill>
                  <a:srgbClr val="FFC000"/>
                </a:solidFill>
              </a:rPr>
              <a:t>обсуждать с ребенком, на кого он хочет быть похож, какие качества характера его привлекают, а какие отталкивают;</a:t>
            </a:r>
          </a:p>
          <a:p>
            <a:pPr lvl="0"/>
            <a:r>
              <a:rPr lang="ru-RU" b="1" dirty="0">
                <a:solidFill>
                  <a:srgbClr val="00B050"/>
                </a:solidFill>
              </a:rPr>
              <a:t>следить за тем, какой пример вы подаете ребенку. Если ребенок судит других людей, награждает их «ярлыками», возможно, он повторяет ваши слова;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быть готовым внимательно выслушать ребенка, если он хочет рассказать вам свой сон. Во сне дети часто видят то, чего им не хватает в жизни. Особое внимание обращайте на повторяющиеся сюжеты сновидений;</a:t>
            </a:r>
          </a:p>
          <a:p>
            <a:r>
              <a:rPr lang="ru-RU" b="1" dirty="0"/>
              <a:t>поощрять </a:t>
            </a:r>
            <a:r>
              <a:rPr lang="ru-RU" b="1" dirty="0" smtClean="0"/>
              <a:t>ребенка, говорите </a:t>
            </a:r>
            <a:r>
              <a:rPr lang="ru-RU" b="1" dirty="0"/>
              <a:t>о том, что его волнует, что он переживает; </a:t>
            </a:r>
            <a:r>
              <a:rPr lang="ru-RU" b="1" dirty="0" smtClean="0"/>
              <a:t>научите ребенка </a:t>
            </a:r>
            <a:r>
              <a:rPr lang="ru-RU" b="1" dirty="0"/>
              <a:t>прямо говорить о своих чувствах, о том, что ему нравится, а что </a:t>
            </a:r>
            <a:r>
              <a:rPr lang="ru-RU" b="1" dirty="0" smtClean="0"/>
              <a:t>нет.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Родители могут научиться управлять поведением своих агрессивных детей, для этого следует: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9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59" cy="5472608"/>
          </a:xfrm>
        </p:spPr>
        <p:txBody>
          <a:bodyPr>
            <a:normAutofit fontScale="92500"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1.    Что ты любишь смотреть по ТВ?_______________________________________________________________________________________________________________________________________________________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2.    Твой любимый мультфильм?__________________________________________________________________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3.    Что родители запрещают тебе смотреть?__________________________________________________________________________________________________________________________________________________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4.    Для чего нужен компьютер?__________________________________________________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5 Сколько времени в день ты проводишь за компьютером?___________________________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6 Сколько времени ты проводишь у телевизора?_______________________________________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7 В какие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компьюторные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игры ты играешь?________________________________________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8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Зарегестрирован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ли ты в социальных сетях,? Если да перечисли их.___________________________________________________________________________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9 Ты посещаешь социальные сети под контролем родителей?__________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_______________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Анкетирование учащихся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4" name="Picture 6" descr="http://www.gifpark.ru/Gifs/PEOPLE/CHILDREN/KIDS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046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3450696"/>
          </a:xfrm>
        </p:spPr>
        <p:txBody>
          <a:bodyPr>
            <a:noAutofit/>
          </a:bodyPr>
          <a:lstStyle/>
          <a:p>
            <a:r>
              <a:rPr lang="ru-RU" sz="2800" dirty="0"/>
              <a:t>Агрессия- </a:t>
            </a:r>
            <a:r>
              <a:rPr lang="ru-RU" sz="2800" dirty="0" smtClean="0"/>
              <a:t> это действия </a:t>
            </a:r>
            <a:r>
              <a:rPr lang="ru-RU" sz="2800" dirty="0"/>
              <a:t>или только намерения, имеющие целью причинение вреда другому человеку, предмету. Агрессия может проявляться как физически (нанесение вреда здоровью людей, порча предметов), так и </a:t>
            </a:r>
            <a:r>
              <a:rPr lang="ru-RU" sz="2800" dirty="0" err="1"/>
              <a:t>вербально,т</a:t>
            </a:r>
            <a:r>
              <a:rPr lang="ru-RU" sz="2800" dirty="0"/>
              <a:t>. е. словесно (оскорбления, угрозы, унижения, преследования и др.)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такое агрессия?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520280" cy="18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3024336" cy="18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5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04056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Маленькие агрессоры </a:t>
            </a:r>
            <a:r>
              <a:rPr lang="ru-RU" sz="2800" b="1" dirty="0"/>
              <a:t>всегда испытывают трудности в общении с родными и сверстниками.</a:t>
            </a:r>
            <a:r>
              <a:rPr lang="ru-RU" sz="2800" dirty="0"/>
              <a:t> Они изначально </a:t>
            </a:r>
            <a:r>
              <a:rPr lang="ru-RU" sz="2800" b="1" dirty="0"/>
              <a:t>отличаются от других детей большей вспыльчивостью, непокорностью, непредсказуемостью, дерзостью, мстительностью. </a:t>
            </a:r>
            <a:r>
              <a:rPr lang="ru-RU" sz="2800" dirty="0"/>
              <a:t>Им свойственны самоуверенность, недостаток внимания к чувствам окружающих. </a:t>
            </a:r>
            <a:r>
              <a:rPr lang="ru-RU" sz="2800" b="1" dirty="0"/>
              <a:t>Они в меньшей степени реагируют на похвалу и поощрение</a:t>
            </a:r>
            <a:r>
              <a:rPr lang="ru-RU" sz="2800" dirty="0"/>
              <a:t>. Эти дети </a:t>
            </a:r>
            <a:r>
              <a:rPr lang="ru-RU" sz="2800" b="1" dirty="0"/>
              <a:t>бывают очень обидчивы</a:t>
            </a:r>
            <a:r>
              <a:rPr lang="ru-RU" sz="2800" dirty="0"/>
              <a:t>, бурную реакцию протеста у них может спровоцировать любое замечание или шутливое прозвище. Они нередко наделены лидерскими чертами и бунтуют против стремления взрослых всецело подчинить их своей воле.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Личностные особенности агрессивных детей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-243408"/>
            <a:ext cx="8712967" cy="63695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800" b="1" dirty="0"/>
              <a:t>Разовые вспышки агрессии могут перерасти в психическое нарушение, если детство ребенка сопровождается грубым, жестоким поведением родителей — и тогда он «заражается» их агрессивностью. Это один из факторов. Второй — когда ребенок живет в атмосфере неприятия </a:t>
            </a:r>
            <a:r>
              <a:rPr lang="ru-RU" sz="2800" b="1" dirty="0" err="1"/>
              <a:t>eгo</a:t>
            </a:r>
            <a:r>
              <a:rPr lang="ru-RU" sz="2800" b="1" dirty="0"/>
              <a:t>, нелюбви к нему, и у него формируется ощущение опасности и враждебности окружающего мира. Необходимо найти такое сочетание снисходительности и строгости, чтобы избежать развития агрессивного поведения ребенка.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52" y="4941594"/>
            <a:ext cx="1611248" cy="18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949626"/>
            <a:ext cx="284201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83" y="49530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784975" cy="5361459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/>
              <a:t>1 </a:t>
            </a:r>
            <a:r>
              <a:rPr lang="ru-RU" sz="3100" b="1" dirty="0" smtClean="0"/>
              <a:t>Чаще </a:t>
            </a:r>
            <a:r>
              <a:rPr lang="ru-RU" sz="3100" b="1" dirty="0"/>
              <a:t>всего агрессия у детей наблюдается в семьях, где ребенок нежеланный. Дети чувствуют ситуацию и посредством агрессии доказывают свое право на существование, завоевывают любовь родителей. </a:t>
            </a:r>
            <a:endParaRPr lang="ru-RU" sz="3100" b="1" dirty="0" smtClean="0"/>
          </a:p>
          <a:p>
            <a:pPr marL="0" indent="0">
              <a:buNone/>
            </a:pPr>
            <a:r>
              <a:rPr lang="ru-RU" sz="3100" b="1" dirty="0" smtClean="0"/>
              <a:t>   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2 Некоторые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родители, хоть и ждут с нетерпением ребенка, с его появлением оказываются неготовыми к переменам. Загубленная карьера, разрушенная семья и 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 обстоятельства становятся причиной враждебности или безразличия родителей к детям. Ребенок реагирует на ситуацию агрессивным поведением.</a:t>
            </a:r>
            <a:r>
              <a:rPr lang="ru-RU" sz="3100" b="1" dirty="0"/>
              <a:t> </a:t>
            </a:r>
            <a:r>
              <a:rPr lang="ru-RU" sz="3100" b="1" dirty="0" smtClean="0"/>
              <a:t>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426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Причины детской агрессивности: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2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784887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   </a:t>
            </a:r>
            <a:r>
              <a:rPr lang="ru-RU" sz="3200" b="1" dirty="0" smtClean="0"/>
              <a:t>3   Нарушение </a:t>
            </a:r>
            <a:r>
              <a:rPr lang="ru-RU" sz="3200" b="1" dirty="0"/>
              <a:t>эмоциональной стабильности в семье. Родители ссорятся, срываются на ребенке, что делает жизнь малыша невыносимой. Нахождение в постоянном напряжении меняет характер поведения</a:t>
            </a:r>
            <a:r>
              <a:rPr lang="ru-RU" sz="3200" b="1" dirty="0" smtClean="0"/>
              <a:t>.</a:t>
            </a:r>
            <a:endParaRPr lang="ru-RU" sz="32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Избыток </a:t>
            </a:r>
            <a:r>
              <a:rPr lang="ru-RU" sz="2800" b="1" dirty="0">
                <a:solidFill>
                  <a:srgbClr val="FF0000"/>
                </a:solidFill>
              </a:rPr>
              <a:t>внимания приводит к избалованности детей. Любой отказ выполнить очередной каприз ненаглядного дитяти вызывает его недовольство. Вечно занятые родители также терпят агрессию. Таким способом малыш привлекает внимание.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16" y="2646575"/>
            <a:ext cx="25202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107504" y="260350"/>
            <a:ext cx="9036496" cy="633700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5 Недостаток физической активности. Родители устанавливают слишком много правил, ограничивая физическую активность ребенка. В конце концов, переизбыток энергии выплеснется наружу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6 </a:t>
            </a:r>
            <a:r>
              <a:rPr lang="ru-RU" sz="2800" b="1" dirty="0">
                <a:solidFill>
                  <a:srgbClr val="FF0000"/>
                </a:solidFill>
              </a:rPr>
              <a:t>Отсутствие чувства безопасности. Возникает при недостаточном внимании со стороны родителей. Личный негативный опыт. Ребенок, единожды подвергнувшийся физическому насилию, будет проявлять агрессию по отношению к окружающим безо всякой на то причины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7 Неудовлетворительное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состояние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здоровье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усталость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любой дискомфорт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8 Агрессия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 детей часто становится причиной особого склада характера и типа темперамента.</a:t>
            </a:r>
          </a:p>
        </p:txBody>
      </p:sp>
    </p:spTree>
    <p:extLst>
      <p:ext uri="{BB962C8B-B14F-4D97-AF65-F5344CB8AC3E}">
        <p14:creationId xmlns:p14="http://schemas.microsoft.com/office/powerpoint/2010/main" val="298114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00808"/>
            <a:ext cx="7272807" cy="51571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Прежде всего, </a:t>
            </a:r>
            <a:r>
              <a:rPr lang="ru-RU" b="1" dirty="0">
                <a:solidFill>
                  <a:srgbClr val="0070C0"/>
                </a:solidFill>
              </a:rPr>
              <a:t>компьютер влияет на физиологию</a:t>
            </a:r>
            <a:r>
              <a:rPr lang="ru-RU" b="1" dirty="0"/>
              <a:t> ребенка подобно телевидению. Такое влияние вызывает малую подвижность ребенка, сопровождающейся напряжением тела и психики, ухудшение зрения и гиподинамия. К этим факторам риска также можно добавит электромагнитное излучение, которое оказывает компьютер на вашего ребенка. </a:t>
            </a:r>
          </a:p>
          <a:p>
            <a:r>
              <a:rPr lang="ru-RU" b="1" dirty="0">
                <a:solidFill>
                  <a:srgbClr val="C00000"/>
                </a:solidFill>
              </a:rPr>
              <a:t>Но большее влияние компьютер оказывает на психику ребёнка. </a:t>
            </a:r>
            <a:r>
              <a:rPr lang="ru-RU" b="1" dirty="0"/>
              <a:t>Ребёнок чувствует сильное переутомление после того, как посидел несколько часов подряд у компьютера. Ребёнок начнёт нервничать и будет чувствовать усталость. </a:t>
            </a:r>
            <a:r>
              <a:rPr lang="ru-RU" b="1" dirty="0">
                <a:solidFill>
                  <a:srgbClr val="C00000"/>
                </a:solidFill>
              </a:rPr>
              <a:t>Малыш становится буйным, раздражительным, неуравновешенным., возрастает уровень агрессивности. Все эти симптомы  вперемешку с усталостью в итоге могут давать психологические расстройства.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Влияние компьютера на рост агрессивных проявлений у детей</a:t>
            </a:r>
            <a:endParaRPr lang="ru-RU" dirty="0"/>
          </a:p>
        </p:txBody>
      </p:sp>
      <p:pic>
        <p:nvPicPr>
          <p:cNvPr id="4" name="Picture 4" descr="http://www.martlib.ru/wp-content/uploads/2016/03/datorspel-kille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80" y="1705120"/>
            <a:ext cx="1958976" cy="15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ozyhouse.su/wp-content/uploads/2016/03/%D0%B7%D0%B0-%D0%BA%D0%BE%D0%BC%D0%BF%D1%8C%D1%8E%D1%82%D0%B5%D1%80%D0%BE%D0%BC-%D1%84%D0%BE%D1%82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50" y="5445224"/>
            <a:ext cx="1836805" cy="12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3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7" cy="44973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 Культивировать </a:t>
            </a:r>
            <a:r>
              <a:rPr lang="ru-RU" b="1" dirty="0"/>
              <a:t>в семье атмосферу теплоты, заботы и поддержки. Чувство защищенности и уверенность в родительской любви способствуют более успешному развитию ребенка. Чем более уверенным в себе он станет, тем реже будет испытывать гнев, зависть, тем меньше в нем останется эгоизма.</a:t>
            </a:r>
            <a:br>
              <a:rPr lang="ru-RU" b="1" dirty="0"/>
            </a:br>
            <a:r>
              <a:rPr lang="ru-RU" dirty="0" smtClean="0">
                <a:solidFill>
                  <a:srgbClr val="C00000"/>
                </a:solidFill>
              </a:rPr>
              <a:t>2 Будьте  последовательными </a:t>
            </a:r>
            <a:r>
              <a:rPr lang="ru-RU" dirty="0">
                <a:solidFill>
                  <a:srgbClr val="C00000"/>
                </a:solidFill>
              </a:rPr>
              <a:t>в своих действиях по отношению к детям. Наибольшую агрессию проявляют те дети, которые никогда не знают, какую реакцию родителей вызовет их поведение на этот раз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3Требования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которые предъявляете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детям, должны быть разумны, а на их выполнении надо настаивать, ясно давая детям понять, чего от них ждут.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Профилактика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агрессивного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318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712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Candara</vt:lpstr>
      <vt:lpstr>Monotype Corsiva</vt:lpstr>
      <vt:lpstr>Symbol</vt:lpstr>
      <vt:lpstr>Times New Roman</vt:lpstr>
      <vt:lpstr>Trebuchet MS</vt:lpstr>
      <vt:lpstr>Wingdings 3</vt:lpstr>
      <vt:lpstr>Волна</vt:lpstr>
      <vt:lpstr> Родительское собрание на тему: «Детская агрессивность. Ее причины и профилактика»</vt:lpstr>
      <vt:lpstr>Что такое агрессия?</vt:lpstr>
      <vt:lpstr>Личностные особенности агрессивных детей</vt:lpstr>
      <vt:lpstr>Презентация PowerPoint</vt:lpstr>
      <vt:lpstr>Причины детской агрессивности:</vt:lpstr>
      <vt:lpstr>Презентация PowerPoint</vt:lpstr>
      <vt:lpstr>Презентация PowerPoint</vt:lpstr>
      <vt:lpstr>Влияние компьютера на рост агрессивных проявлений у детей</vt:lpstr>
      <vt:lpstr> Профилактика агрессивного поведения </vt:lpstr>
      <vt:lpstr>Презентация PowerPoint</vt:lpstr>
      <vt:lpstr>Презентация PowerPoint</vt:lpstr>
      <vt:lpstr>Родители могут научиться управлять поведением своих агрессивных детей, для этого следует: </vt:lpstr>
      <vt:lpstr>Анкетирование учащихся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Родительское собрание на тему: «Детская агрессивность, ее при чины»</dc:title>
  <dc:creator>Даша</dc:creator>
  <cp:lastModifiedBy>Светлана В. Богославская</cp:lastModifiedBy>
  <cp:revision>11</cp:revision>
  <dcterms:created xsi:type="dcterms:W3CDTF">2017-04-28T10:27:17Z</dcterms:created>
  <dcterms:modified xsi:type="dcterms:W3CDTF">2017-10-14T09:12:41Z</dcterms:modified>
</cp:coreProperties>
</file>