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7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F133-DB73-4D43-8E4F-3A5BB96B029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7E5A-5A27-4E57-AFD2-1E35BC26A6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F133-DB73-4D43-8E4F-3A5BB96B029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7E5A-5A27-4E57-AFD2-1E35BC26A6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F133-DB73-4D43-8E4F-3A5BB96B029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7E5A-5A27-4E57-AFD2-1E35BC26A6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F133-DB73-4D43-8E4F-3A5BB96B029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7E5A-5A27-4E57-AFD2-1E35BC26A6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F133-DB73-4D43-8E4F-3A5BB96B029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7E5A-5A27-4E57-AFD2-1E35BC26A6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F133-DB73-4D43-8E4F-3A5BB96B029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7E5A-5A27-4E57-AFD2-1E35BC26A6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F133-DB73-4D43-8E4F-3A5BB96B029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7E5A-5A27-4E57-AFD2-1E35BC26A6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F133-DB73-4D43-8E4F-3A5BB96B029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7E5A-5A27-4E57-AFD2-1E35BC26A6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F133-DB73-4D43-8E4F-3A5BB96B029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7E5A-5A27-4E57-AFD2-1E35BC26A6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F133-DB73-4D43-8E4F-3A5BB96B029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7E5A-5A27-4E57-AFD2-1E35BC26A6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F133-DB73-4D43-8E4F-3A5BB96B029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D97E5A-5A27-4E57-AFD2-1E35BC26A68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9DF133-DB73-4D43-8E4F-3A5BB96B0291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D97E5A-5A27-4E57-AFD2-1E35BC26A68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1285883"/>
          </a:xfrm>
        </p:spPr>
        <p:txBody>
          <a:bodyPr>
            <a:noAutofit/>
          </a:bodyPr>
          <a:lstStyle/>
          <a:p>
            <a:r>
              <a:rPr lang="ru-RU" sz="8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cs typeface="FrankRuehl" pitchFamily="34" charset="-79"/>
              </a:rPr>
              <a:t>Кибераддикция</a:t>
            </a:r>
            <a:endParaRPr lang="ru-RU" sz="8000" dirty="0">
              <a:solidFill>
                <a:schemeClr val="accent2">
                  <a:lumMod val="60000"/>
                  <a:lumOff val="40000"/>
                </a:schemeClr>
              </a:solidFill>
              <a:cs typeface="FrankRuehl" pitchFamily="34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151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Интернет зависимост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714620"/>
            <a:ext cx="457203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39292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Спасибо за внимание!</a:t>
            </a:r>
            <a:endParaRPr lang="ru-RU" sz="9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82389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72476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Что такое компьютерная зависимость?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мнению психологов, компьютерной зависимости зачастую подвержены неуверенные люди, которые испытывают неудовлетворенность, трудности в общении, имеют комплексы и низкую самооценку. А ПК предоставляет им возможность реализовать свои желания и уйти от реальности, почувствовать себя сильными и значимыми. Психологической зависимости зачастую подвержены подростки. </a:t>
            </a:r>
            <a:r>
              <a:rPr lang="ru-RU" dirty="0" smtClean="0"/>
              <a:t>Зависимость </a:t>
            </a:r>
            <a:r>
              <a:rPr lang="ru-RU" dirty="0" smtClean="0"/>
              <a:t>бывает двух видов: </a:t>
            </a:r>
            <a:r>
              <a:rPr lang="ru-RU" dirty="0" err="1" smtClean="0"/>
              <a:t>сетеголизм</a:t>
            </a:r>
            <a:r>
              <a:rPr lang="ru-RU" dirty="0" smtClean="0"/>
              <a:t> и </a:t>
            </a:r>
            <a:r>
              <a:rPr lang="ru-RU" dirty="0" err="1" smtClean="0"/>
              <a:t>кибераддикция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dirty="0" err="1" smtClean="0"/>
              <a:t>Сетеголизм</a:t>
            </a:r>
            <a:r>
              <a:rPr lang="ru-RU" sz="8800" dirty="0" smtClean="0"/>
              <a:t>.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Сетеголики</a:t>
            </a:r>
            <a:r>
              <a:rPr lang="ru-RU" dirty="0" smtClean="0"/>
              <a:t> – зависимые от Интернета люди. Они запросто поводят половину суток, неустанно скачивая программы, музыку,  или банально общаясь в чате.  Такие люди заводят виртуальные знакомства и не торопятся переносить их в реальность. У </a:t>
            </a:r>
            <a:r>
              <a:rPr lang="ru-RU" dirty="0" err="1" smtClean="0"/>
              <a:t>сетеголиков</a:t>
            </a:r>
            <a:r>
              <a:rPr lang="ru-RU" dirty="0" smtClean="0"/>
              <a:t> наблюдаются неуравновешенность, неряшливость, рассеянность, плохое отношение к близким, утрата внутренних ориентиров. Кроме того у них появляется стремление часто проверять электронную почту, увеличивать проведенное </a:t>
            </a:r>
            <a:r>
              <a:rPr lang="ru-RU" dirty="0" err="1" smtClean="0"/>
              <a:t>онлайн</a:t>
            </a:r>
            <a:r>
              <a:rPr lang="ru-RU" dirty="0" smtClean="0"/>
              <a:t> время. Статистические данные утверждают, что около пяти процентов пользователей Интернета являются </a:t>
            </a:r>
            <a:r>
              <a:rPr lang="ru-RU" dirty="0" err="1" smtClean="0"/>
              <a:t>сетеголиками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err="1" smtClean="0"/>
              <a:t>Кибераддикция</a:t>
            </a:r>
            <a:r>
              <a:rPr lang="ru-RU" sz="8000" dirty="0" smtClean="0"/>
              <a:t>.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500" dirty="0" err="1" smtClean="0"/>
              <a:t>Кибераддикция</a:t>
            </a:r>
            <a:endParaRPr lang="ru-RU" sz="4500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Кибераддикция</a:t>
            </a:r>
            <a:r>
              <a:rPr lang="ru-RU" dirty="0" smtClean="0"/>
              <a:t> </a:t>
            </a:r>
            <a:r>
              <a:rPr lang="ru-RU" dirty="0" smtClean="0"/>
              <a:t>(компьютерная зависимость) относится к нехимическим </a:t>
            </a:r>
            <a:r>
              <a:rPr lang="ru-RU" dirty="0" err="1" smtClean="0"/>
              <a:t>аддиктивным</a:t>
            </a:r>
            <a:r>
              <a:rPr lang="ru-RU" dirty="0" smtClean="0"/>
              <a:t> (зависимым) расстройствам. Но при наличии достаточного стажа при компьютерной зависимости, как и при любой другой, наряду с симптомами психической зависимости проявляются признаки физической зависимости, такие как снижение настроения, чувство тревоги, нарушение сна , отсутствие чувства отдыха после сна, головные боли, отсутствие аппетита, снижение либидо.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 временем у </a:t>
            </a:r>
            <a:r>
              <a:rPr lang="ru-RU" dirty="0" err="1" smtClean="0"/>
              <a:t>кибераддикта</a:t>
            </a:r>
            <a:r>
              <a:rPr lang="ru-RU" dirty="0" smtClean="0"/>
              <a:t> развивается социальная </a:t>
            </a:r>
            <a:r>
              <a:rPr lang="ru-RU" dirty="0" err="1" smtClean="0"/>
              <a:t>дезадаптация</a:t>
            </a:r>
            <a:r>
              <a:rPr lang="ru-RU" dirty="0" smtClean="0"/>
              <a:t> - потеря работы, семьи, сужение круга интересов, чувство безысходности. Всё это нередко приводит к развитию клинически выраженной депрессии.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таких случаях наряду с психотерапевтическим воздействием необходима консультация психиатра и присоединение терапии препаратами, снимающими </a:t>
            </a:r>
            <a:r>
              <a:rPr lang="ru-RU" dirty="0" err="1" smtClean="0"/>
              <a:t>психоэмоциональное</a:t>
            </a:r>
            <a:r>
              <a:rPr lang="ru-RU" dirty="0" smtClean="0"/>
              <a:t> напряжение: антидепрессантами, седативными и снотворными средствами. При комплексном (психотерапия и фармакотерапия) подходе терапия зависимостей гораздо более эффективна.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Кибераддикция</a:t>
            </a:r>
            <a:r>
              <a:rPr lang="ru-RU" dirty="0" smtClean="0"/>
              <a:t> – это зависимость от компьютерных игр. Психологами разработана следующая их классификация по степени опасности:</a:t>
            </a:r>
          </a:p>
          <a:p>
            <a:r>
              <a:rPr lang="ru-RU" dirty="0" smtClean="0"/>
              <a:t>1. Ролевые игры, которые дают большую возможность ухода от реальности.- игры, где окружение видно от лица героя- игры, с видом извне  на своего персонажа (</a:t>
            </a:r>
            <a:r>
              <a:rPr lang="ru-RU" dirty="0" err="1" smtClean="0"/>
              <a:t>квесты</a:t>
            </a:r>
            <a:r>
              <a:rPr lang="ru-RU" dirty="0" smtClean="0"/>
              <a:t>),  тут происходит приравнивание себя к компьютерному персонажу- стратегии – игрок может выступать в любой руководящей должности, с головой в это погружаются индивидуумы, обладающие хорошей фантазией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Неролевые</a:t>
            </a:r>
            <a:r>
              <a:rPr lang="ru-RU" dirty="0" smtClean="0"/>
              <a:t> игры, где игрок не чувствует себя в роли персонажа, а значит влияние        на личность человека ярко не выражено.- аркады обычно имеют слаборазвитый сюжет, в них главное быстро стрелять,     передвигаться и собирать разнообразные предметы.- головоломки- игры на быстроту реакции – тут присутствует мотивации набрать как можно больше </a:t>
            </a:r>
            <a:r>
              <a:rPr lang="ru-RU" dirty="0" smtClean="0"/>
              <a:t>очков.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Основные виды компьютерной зависимости.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 На основании некоторых исследований удалось классифицировать компьютерную зависимость на несколько видов. Это:</a:t>
            </a:r>
          </a:p>
          <a:p>
            <a:r>
              <a:rPr lang="ru-RU" dirty="0" smtClean="0"/>
              <a:t>  -  зависимость от интернета;</a:t>
            </a:r>
          </a:p>
          <a:p>
            <a:r>
              <a:rPr lang="ru-RU" dirty="0" smtClean="0"/>
              <a:t>  -  зависимость от </a:t>
            </a:r>
            <a:r>
              <a:rPr lang="ru-RU" dirty="0" err="1" smtClean="0"/>
              <a:t>интернет-шоппинга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  -  зависимость от виртуального общения и знакомств;</a:t>
            </a:r>
          </a:p>
          <a:p>
            <a:r>
              <a:rPr lang="ru-RU" dirty="0" smtClean="0"/>
              <a:t>  -  игровая зависимость;</a:t>
            </a:r>
          </a:p>
          <a:p>
            <a:r>
              <a:rPr lang="ru-RU" dirty="0" smtClean="0"/>
              <a:t>  -  зависимость от аукционов и розыгрышей.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/>
              <a:t>   </a:t>
            </a:r>
            <a:r>
              <a:rPr lang="ru-RU" dirty="0" smtClean="0"/>
              <a:t>Врачи считают, что даже привычное и, на первый взгляд, безобидное общение подростков в социальных сетях стоит рассматривать как начало компьютерной зависимости.</a:t>
            </a:r>
          </a:p>
          <a:p>
            <a:pPr>
              <a:buNone/>
            </a:pPr>
            <a:r>
              <a:rPr lang="ru-RU" dirty="0" smtClean="0"/>
              <a:t>    Страшной </a:t>
            </a:r>
            <a:r>
              <a:rPr lang="ru-RU" dirty="0" smtClean="0"/>
              <a:t>зависимостью могут страдать абсолютно все: мужчины и женщины, подростки и взрослые люди, одинокие и состоящие в браке. Женщины не слишком часто становятся заложницами виртуальной жизни. Чаще всего в группу риска попадают те, кто одинок и жаждет общения, признания и легкого флирта. Женщины редко становятся заядлыми </a:t>
            </a:r>
            <a:r>
              <a:rPr lang="ru-RU" dirty="0" err="1" smtClean="0"/>
              <a:t>игроманами</a:t>
            </a:r>
            <a:r>
              <a:rPr lang="ru-RU" dirty="0" smtClean="0"/>
              <a:t>, компьютерные игры, в отличие от мужской половины населения, их интересуют крайне редко. А вот </a:t>
            </a:r>
            <a:r>
              <a:rPr lang="ru-RU" dirty="0" err="1" smtClean="0"/>
              <a:t>онлайн-шоппинг</a:t>
            </a:r>
            <a:r>
              <a:rPr lang="ru-RU" dirty="0" smtClean="0"/>
              <a:t>, скидки, распродажи и модные </a:t>
            </a:r>
            <a:r>
              <a:rPr lang="ru-RU" dirty="0" err="1" smtClean="0"/>
              <a:t>интернет-бутики</a:t>
            </a:r>
            <a:r>
              <a:rPr lang="ru-RU" dirty="0" smtClean="0"/>
              <a:t> часто «затягивают» представительниц прекрасного пола в виртуальный мир.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  Мужчины – это та группа риска, для которой характерна зависимость игровая. Разнообразие игра на просторах интернета позволяет найти себе занятие по вкусу. Это могут быть эротические игры, игры со стрельбой, звукозаписывающие сайты и порталы с новинками кино. Часто семейные пары разводятся именно по причине компьютерной зависимости. Интернет заменяет мужчинам любимых супруг и детей, поэтому возникают скандалы и непонимания. Опасными симптомами проявления зависимости мужчин от компьютеров могут стать их отказ от ужинов и обедов, прогулы на работе, обманы в адрес супруг. Ультиматумами и шантажом исправить ситуацию не удастся, тем более, что абсолютно все мужчины уверены в своей правоте. В данном случае оптимальным вариантом будет компромиссное решение: время, отведенное для развлечений за компьютером, должно быть сведено к минимуму. Постепенно, день за днем, сокращая нахождение супруга около монитора, можно суметь доказать ему, что и без интернета жизнь может быть прекрасной.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  Если взрослых можно переубедить компромиссом и уговорами, то с подростками дело обстоит совершенно иначе. Подростковый период характеризуется перепадами настроения и проявлением своего «я» и без влияния компьютеров, а интернет только усугубляет положение. Повышенная раздражительность, психозы, агрессивность и неадекватное поведение подростков должны насторожить родителей и заставить их принять меры. Потребуется помощь квалифицированного психиатра, психолога, невролога. Они назначат препараты, которые воздействуют на центральную нервную систему, разработают тактику поведения и бесед с трудным ребенком, что обязательно поможет избавить его от компьютерной зависимости. Родители должны помнить, что дети и подростки не осознают всей той опасности, которая кроится в зависимости от компьютеров и интернета. Многим мама и папам хочется гордиться тем, что их чадо уже в пятилетнем возрасте ловко управляется с мышью и клавиатурой. На самом деле, это не повод для гордости, а причина задуматься об изменении спектра развлечений и увлечений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209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Кибераддикция</vt:lpstr>
      <vt:lpstr>Что такое компьютерная зависимость?</vt:lpstr>
      <vt:lpstr>Сетеголизм.</vt:lpstr>
      <vt:lpstr>Кибераддикция.</vt:lpstr>
      <vt:lpstr>Слайд 5</vt:lpstr>
      <vt:lpstr>Основные виды компьютерной зависимости.</vt:lpstr>
      <vt:lpstr>Слайд 7</vt:lpstr>
      <vt:lpstr>Слайд 8</vt:lpstr>
      <vt:lpstr>Слайд 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Кибераддикция</dc:title>
  <dc:creator>Егор</dc:creator>
  <cp:lastModifiedBy>Егор</cp:lastModifiedBy>
  <cp:revision>2</cp:revision>
  <dcterms:created xsi:type="dcterms:W3CDTF">2014-01-22T08:09:00Z</dcterms:created>
  <dcterms:modified xsi:type="dcterms:W3CDTF">2014-01-22T08:28:08Z</dcterms:modified>
</cp:coreProperties>
</file>