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75" r:id="rId3"/>
    <p:sldId id="256" r:id="rId4"/>
    <p:sldId id="277" r:id="rId5"/>
    <p:sldId id="270" r:id="rId6"/>
    <p:sldId id="259" r:id="rId7"/>
    <p:sldId id="260" r:id="rId8"/>
    <p:sldId id="261" r:id="rId9"/>
    <p:sldId id="271" r:id="rId10"/>
    <p:sldId id="262" r:id="rId11"/>
    <p:sldId id="268" r:id="rId12"/>
    <p:sldId id="269" r:id="rId13"/>
    <p:sldId id="272" r:id="rId14"/>
    <p:sldId id="280" r:id="rId15"/>
    <p:sldId id="264" r:id="rId16"/>
    <p:sldId id="267" r:id="rId17"/>
    <p:sldId id="283" r:id="rId18"/>
    <p:sldId id="284" r:id="rId19"/>
    <p:sldId id="285" r:id="rId20"/>
    <p:sldId id="282" r:id="rId21"/>
    <p:sldId id="286" r:id="rId22"/>
    <p:sldId id="281" r:id="rId23"/>
    <p:sldId id="287" r:id="rId24"/>
    <p:sldId id="263" r:id="rId25"/>
    <p:sldId id="288" r:id="rId26"/>
    <p:sldId id="290" r:id="rId27"/>
    <p:sldId id="289" r:id="rId28"/>
    <p:sldId id="273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BC520A-3D1B-42C3-88CA-E4DFEDE017F7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A38B9A-3290-4A4E-B23B-EA02494151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C:/Users/User/Desktop/2%20&#1087;&#1086;&#1083;&#1091;&#1075;&#1086;&#1076;&#1080;&#1077;%20&#1079;&#1074;&#1077;&#1079;&#1076;&#1086;&#1095;&#1082;&#1080;/VID-20200427-WA0052.mp4" TargetMode="Externa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C:/Users/User/Desktop/2%20&#1087;&#1086;&#1083;&#1091;&#1075;&#1086;&#1076;&#1080;&#1077;%20&#1079;&#1074;&#1077;&#1079;&#1076;&#1086;&#1095;&#1082;&#1080;/VID-20200427-WA0015.mp4" TargetMode="Externa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C:/Users/User/Desktop/2%20&#1087;&#1086;&#1083;&#1091;&#1075;&#1086;&#1076;&#1080;&#1077;%20&#1079;&#1074;&#1077;&#1079;&#1076;&#1086;&#1095;&#1082;&#1080;/VID-20200428-WA0051.mp4" TargetMode="Externa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slideLayout" Target="../slideLayouts/slideLayout2.xml" /><Relationship Id="rId1" Type="http://schemas.openxmlformats.org/officeDocument/2006/relationships/video" Target="file:///C:/Users/User/Desktop/2%20&#1087;&#1086;&#1083;&#1091;&#1075;&#1086;&#1076;&#1080;&#1077;%20&#1079;&#1074;&#1077;&#1079;&#1076;&#1086;&#1095;&#1082;&#1080;/VID-20200427-WA0014.mp4" TargetMode="Externa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.jpeg" /><Relationship Id="rId11" Type="http://schemas.openxmlformats.org/officeDocument/2006/relationships/image" Target="../media/image13.jpeg" /><Relationship Id="rId5" Type="http://schemas.openxmlformats.org/officeDocument/2006/relationships/image" Target="../media/image7.jpeg" /><Relationship Id="rId10" Type="http://schemas.openxmlformats.org/officeDocument/2006/relationships/image" Target="../media/image12.jpeg" /><Relationship Id="rId4" Type="http://schemas.openxmlformats.org/officeDocument/2006/relationships/image" Target="../media/image6.jpeg" /><Relationship Id="rId9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8458200" cy="57150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МБДОУ № 62 «Рябинка» п. Овощной, Азовского района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86058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Муниципальный дистанционный конкурс</a:t>
            </a:r>
            <a:br>
              <a:rPr lang="ru-RU" sz="1800" dirty="0"/>
            </a:br>
            <a:r>
              <a:rPr lang="ru-RU" sz="2400" dirty="0"/>
              <a:t>«Один день из жизни педагога»</a:t>
            </a:r>
            <a:br>
              <a:rPr lang="ru-RU" sz="2400" dirty="0"/>
            </a:br>
            <a:r>
              <a:rPr lang="ru-RU" sz="1800" dirty="0"/>
              <a:t>Номинация конкурса</a:t>
            </a:r>
            <a:br>
              <a:rPr lang="ru-RU" sz="1800" dirty="0"/>
            </a:br>
            <a:r>
              <a:rPr lang="ru-RU" sz="2700" dirty="0"/>
              <a:t>«Лучшее дистанционное обучение детей»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190" y="521495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Воспитатель: Астафьева А.Н.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 бывают разные по высоте</a:t>
            </a:r>
          </a:p>
        </p:txBody>
      </p:sp>
      <p:pic>
        <p:nvPicPr>
          <p:cNvPr id="5" name="Содержимое 4" descr="Screenshot_20200425_2217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3714776" cy="2733443"/>
          </a:xfrm>
        </p:spPr>
      </p:pic>
      <p:pic>
        <p:nvPicPr>
          <p:cNvPr id="6" name="Содержимое 5" descr="Screenshot_20200425_2217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286148" cy="2948687"/>
          </a:xfrm>
        </p:spPr>
      </p:pic>
      <p:sp>
        <p:nvSpPr>
          <p:cNvPr id="7" name="TextBox 6"/>
          <p:cNvSpPr txBox="1"/>
          <p:nvPr/>
        </p:nvSpPr>
        <p:spPr>
          <a:xfrm>
            <a:off x="928662" y="15001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Одноэтажные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4942" y="135729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Многоэтажные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5000636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Многоэтажные дома бывают разные по высоте. Сколько этажей в вашем доме? А как вы думаете, у каждого ли человека есть свой дом? </a:t>
            </a:r>
          </a:p>
          <a:p>
            <a:pPr algn="just"/>
            <a:r>
              <a:rPr lang="ru-RU" dirty="0"/>
              <a:t>	Каждый человек имеет право на свое собственное жилье. Никто не имеет право выгнать вас из вашего дома. Дома предназначены для разных целей. Дом в котором мы живем, называют жилым домом.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5072066" y="2428868"/>
            <a:ext cx="1143008" cy="1000132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643702" y="4429132"/>
            <a:ext cx="1143008" cy="1000132"/>
          </a:xfrm>
          <a:prstGeom prst="flowChart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643702" y="2428868"/>
            <a:ext cx="1143008" cy="1000132"/>
          </a:xfrm>
          <a:prstGeom prst="flowChart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6643702" y="3429000"/>
            <a:ext cx="1143008" cy="1000132"/>
          </a:xfrm>
          <a:prstGeom prst="flowChart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643702" y="1428736"/>
            <a:ext cx="1143008" cy="1000132"/>
          </a:xfrm>
          <a:prstGeom prst="flowChart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500430" y="5357826"/>
            <a:ext cx="1143008" cy="1000132"/>
          </a:xfrm>
          <a:prstGeom prst="flowChartProces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643702" y="5429264"/>
            <a:ext cx="1143008" cy="1000132"/>
          </a:xfrm>
          <a:prstGeom prst="flowChartProces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928794" y="4357694"/>
            <a:ext cx="1143008" cy="1000132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072066" y="3429000"/>
            <a:ext cx="1143008" cy="1000132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072066" y="4429132"/>
            <a:ext cx="1143008" cy="1000132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072066" y="5429264"/>
            <a:ext cx="1143008" cy="1000132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928794" y="5357826"/>
            <a:ext cx="1143008" cy="1000132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28596" y="3357562"/>
            <a:ext cx="1143008" cy="10001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28596" y="4357694"/>
            <a:ext cx="1143008" cy="10001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28596" y="5357826"/>
            <a:ext cx="1143008" cy="10001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8596" y="2357430"/>
            <a:ext cx="1143008" cy="1000132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1928794" y="3357562"/>
            <a:ext cx="1143008" cy="1000132"/>
          </a:xfrm>
          <a:prstGeom prst="triangl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643702" y="428604"/>
            <a:ext cx="1143008" cy="1000132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072066" y="1428736"/>
            <a:ext cx="1143008" cy="1000132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3500430" y="4357694"/>
            <a:ext cx="1143008" cy="1000132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00034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4414" y="171448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135729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43240" y="107154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8992" y="221455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5720" y="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Посчитайте этажи в домах и проверьте правильность ответов, нажимая на цифры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357958"/>
            <a:ext cx="1643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Трехэтажный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7356" y="635795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Двухэтажный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00430" y="635795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Одноэтажный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29190" y="642939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Четырехэтажный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29454" y="6429396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Пятиэтажный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9195E-6 L 0.36684 0.48405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15541E-6 L 0.09983 0.305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69195E-6 L -0.15538 0.19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06568E-7 L 0.25989 0.094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4172E-6 L 0.39688 -0.18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теперь </a:t>
            </a:r>
            <a:r>
              <a:rPr lang="ru-RU" i="1" dirty="0">
                <a:solidFill>
                  <a:srgbClr val="0070C0"/>
                </a:solidFill>
              </a:rPr>
              <a:t>«Зарядка для глаз»</a:t>
            </a:r>
          </a:p>
        </p:txBody>
      </p:sp>
      <p:pic>
        <p:nvPicPr>
          <p:cNvPr id="7" name="Рисунок 6" descr="Screenshot_20200426_0005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00174"/>
            <a:ext cx="8215338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Пальчиковая игра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u="sng" dirty="0"/>
              <a:t>«Есть у каждого свой дом»</a:t>
            </a:r>
          </a:p>
          <a:p>
            <a:endParaRPr lang="ru-RU" sz="2000" dirty="0"/>
          </a:p>
          <a:p>
            <a:pPr>
              <a:buNone/>
            </a:pPr>
            <a:r>
              <a:rPr lang="ru-RU" sz="2000" dirty="0"/>
              <a:t>	</a:t>
            </a:r>
            <a:r>
              <a:rPr lang="ru-RU" sz="2000" dirty="0">
                <a:solidFill>
                  <a:srgbClr val="0070C0"/>
                </a:solidFill>
              </a:rPr>
              <a:t>У лисы в лесу глухом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Есть нора – надежный дом.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Не страшны зимой метели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Белочке в дупле на ели.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Под кустами еж колючий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Нагребает листья в кучу.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Из ветвей, корней, коры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Хатки делают бобры.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Спит в берлоге косолапый,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До весны сосет он лапу.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Есть у каждого свой дом,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	Всем тепло, уютно в нем.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00174"/>
            <a:ext cx="4343400" cy="44720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 algn="just">
              <a:buNone/>
            </a:pPr>
            <a:r>
              <a:rPr lang="ru-RU" sz="2000" dirty="0"/>
              <a:t>	</a:t>
            </a:r>
            <a:r>
              <a:rPr lang="ru-RU" sz="1900" i="1" dirty="0"/>
              <a:t>Дети загибают пальцы на обеих руках по одному пальцу на каждое двустишие.</a:t>
            </a:r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r>
              <a:rPr lang="ru-RU" sz="2000" dirty="0"/>
              <a:t>	</a:t>
            </a:r>
          </a:p>
          <a:p>
            <a:pPr algn="just">
              <a:buNone/>
            </a:pPr>
            <a:r>
              <a:rPr lang="ru-RU" sz="2000" dirty="0"/>
              <a:t>	</a:t>
            </a:r>
            <a:r>
              <a:rPr lang="ru-RU" sz="1900" i="1" dirty="0"/>
              <a:t>Поочередно хлопают в ладоши и ударяют друг о друга кулачками обеих рук.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56528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Разминка перед продуктивной деятельностью</a:t>
            </a:r>
          </a:p>
        </p:txBody>
      </p:sp>
      <p:pic>
        <p:nvPicPr>
          <p:cNvPr id="5" name="Содержимое 4" descr="IMG-20200428-WA00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IMG_20200428_0849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1964" y="1600200"/>
            <a:ext cx="3135872" cy="4724400"/>
          </a:xfrm>
        </p:spPr>
      </p:pic>
      <p:sp>
        <p:nvSpPr>
          <p:cNvPr id="8" name="TextBox 7"/>
          <p:cNvSpPr txBox="1"/>
          <p:nvPr/>
        </p:nvSpPr>
        <p:spPr>
          <a:xfrm>
            <a:off x="1142976" y="128586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28660"/>
          </a:xfrm>
        </p:spPr>
        <p:txBody>
          <a:bodyPr/>
          <a:lstStyle/>
          <a:p>
            <a:r>
              <a:rPr lang="ru-RU" dirty="0"/>
              <a:t>Конструирование дома</a:t>
            </a:r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1571604" y="4714884"/>
            <a:ext cx="4429156" cy="1857388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714744" y="2643182"/>
            <a:ext cx="4429156" cy="185738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29586" y="5286388"/>
            <a:ext cx="500066" cy="12144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357422" y="3286124"/>
            <a:ext cx="1071570" cy="1000132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2910" y="2786058"/>
            <a:ext cx="857256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150017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Помочь ребенку вырезать геометрические фигуры: большой треугольник для крыши, прямоугольник большой для дома и маленький для двери, маленький квадрат для окна, маленький круг для окна на крыше. И при помощи клея и кисточки приклеить на альбомный лист по схеме.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8" y="478632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4810" y="407194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0298" y="328612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24" y="528638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24" y="292893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2500298" y="3000372"/>
            <a:ext cx="4429156" cy="1857388"/>
          </a:xfrm>
          <a:prstGeom prst="actionButtonBlan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500298" y="1142984"/>
            <a:ext cx="4429156" cy="185738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3643314"/>
            <a:ext cx="500066" cy="121444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214810" y="3429000"/>
            <a:ext cx="1071570" cy="1000132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6248" y="1714488"/>
            <a:ext cx="857256" cy="8572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1428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Самболенко</a:t>
            </a:r>
            <a:r>
              <a:rPr lang="ru-RU" dirty="0"/>
              <a:t> Илья</a:t>
            </a:r>
          </a:p>
        </p:txBody>
      </p:sp>
      <p:pic>
        <p:nvPicPr>
          <p:cNvPr id="4" name="VID-20200427-WA005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309" y="1357298"/>
            <a:ext cx="857256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Клименко</a:t>
            </a:r>
            <a:r>
              <a:rPr lang="ru-RU" dirty="0"/>
              <a:t> Настя</a:t>
            </a:r>
          </a:p>
        </p:txBody>
      </p:sp>
      <p:pic>
        <p:nvPicPr>
          <p:cNvPr id="4" name="VID-20200427-WA001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4084" y="1500174"/>
            <a:ext cx="857256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Вот что у нас получилось</a:t>
            </a:r>
          </a:p>
        </p:txBody>
      </p:sp>
      <p:pic>
        <p:nvPicPr>
          <p:cNvPr id="6" name="Содержимое 5" descr="IMG-20200428-WA00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6606" y="1600200"/>
            <a:ext cx="3547387" cy="4724400"/>
          </a:xfrm>
        </p:spPr>
      </p:pic>
      <p:pic>
        <p:nvPicPr>
          <p:cNvPr id="9" name="Содержимое 8" descr="IMG-20200427-WA00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91162" y="1600200"/>
            <a:ext cx="2657475" cy="4724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В связи с обстановкой по всему миру и объявленной ВОЗ пандемией, воспитатели продолжают образовательный процесс в данной обстановке при помощи дистанционного обучения. Понимая, что это обучение не возможно для детей дошкольного образования без помощи взрослого, поэтому привлекаются родители.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786" y="2500306"/>
            <a:ext cx="7429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Цели курса: </a:t>
            </a:r>
            <a:r>
              <a:rPr lang="ru-RU" dirty="0"/>
              <a:t>разработка и внедрение эффективных методов работы по программе «Детство» для дистанционного обучения с использованием интерактивных и </a:t>
            </a:r>
            <a:r>
              <a:rPr lang="ru-RU" dirty="0" err="1"/>
              <a:t>мультимедийных</a:t>
            </a:r>
            <a:r>
              <a:rPr lang="ru-RU" dirty="0"/>
              <a:t>  презентаций. 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Задачи курса: </a:t>
            </a:r>
            <a:r>
              <a:rPr lang="ru-RU" dirty="0"/>
              <a:t>оказать родителям педагогическую и психологическую поддержку, помочь в подборе материала в соответствии с ФГОС для воспитания ребенка в соответствии с его возрастом.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Предполагаемый результат курса:</a:t>
            </a:r>
            <a:r>
              <a:rPr lang="ru-RU" dirty="0"/>
              <a:t> продуктивное творчество педагогов, родителей и детей.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Чернов Влад</a:t>
            </a:r>
          </a:p>
        </p:txBody>
      </p:sp>
      <p:pic>
        <p:nvPicPr>
          <p:cNvPr id="6" name="VID-20200428-WA005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530350"/>
            <a:ext cx="8077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Иванов Максим</a:t>
            </a:r>
          </a:p>
        </p:txBody>
      </p:sp>
      <p:pic>
        <p:nvPicPr>
          <p:cNvPr id="5" name="Содержимое 4" descr="IMG-20200428-WA00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IMG-20200428-WA00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Матиев</a:t>
            </a:r>
            <a:r>
              <a:rPr lang="ru-RU" dirty="0"/>
              <a:t> </a:t>
            </a:r>
            <a:r>
              <a:rPr lang="ru-RU" dirty="0" err="1"/>
              <a:t>руслан</a:t>
            </a:r>
            <a:endParaRPr lang="ru-RU" dirty="0"/>
          </a:p>
        </p:txBody>
      </p:sp>
      <p:pic>
        <p:nvPicPr>
          <p:cNvPr id="5" name="Содержимое 4" descr="IMG-20200428-WA00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IMG-20200428-WA00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Пупенко</a:t>
            </a:r>
            <a:r>
              <a:rPr lang="ru-RU" dirty="0"/>
              <a:t> Вика</a:t>
            </a:r>
          </a:p>
        </p:txBody>
      </p:sp>
      <p:pic>
        <p:nvPicPr>
          <p:cNvPr id="4" name="Содержимое 3" descr="IMG-20200427-WA0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с мячом «Разные дома»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i="1" dirty="0"/>
              <a:t>Правила игры: Встать на против ребенка и, кидая мяч друг другу в руки, задавать вопрос. Например, кидаете мяч и спрашиваете: «Как называется дом, в котором продают продукты?» Ребенок кидает мяч обратно и отвечает, как он называется (Магазин).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343400" cy="514353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Дом, в котором учатся дети? (Школа)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Дом, в котором продаются лекарства? (Аптека)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Дом, в котором лечат людей? (Больница)</a:t>
            </a:r>
          </a:p>
          <a:p>
            <a:r>
              <a:rPr lang="ru-RU" sz="1800" dirty="0">
                <a:solidFill>
                  <a:srgbClr val="0070C0"/>
                </a:solidFill>
              </a:rPr>
              <a:t> Дом, в котором продаются билеты на поезд? (Вокзал)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Дом, в котором встречаются дети, рисуют, играют, дружат, в котором дети бывают каждый день? (Детский сад)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Дом, откуда приносят газеты, письма? (Почта)</a:t>
            </a:r>
          </a:p>
          <a:p>
            <a:r>
              <a:rPr lang="ru-RU" sz="1800" dirty="0">
                <a:solidFill>
                  <a:srgbClr val="0070C0"/>
                </a:solidFill>
              </a:rPr>
              <a:t>Дом, в котором много книг, в него приходят взрослые и дети и берут книги для чтения? (Библиотека)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 теперь Физическая разминка</a:t>
            </a:r>
          </a:p>
        </p:txBody>
      </p:sp>
      <p:pic>
        <p:nvPicPr>
          <p:cNvPr id="4" name="VID-20200427-WA001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309" y="1357297"/>
            <a:ext cx="8612533" cy="4736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Ерохина Юля</a:t>
            </a:r>
          </a:p>
        </p:txBody>
      </p:sp>
      <p:pic>
        <p:nvPicPr>
          <p:cNvPr id="4" name="Содержимое 3" descr="IMG-20200427-WA0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228" y="1554163"/>
            <a:ext cx="2175943" cy="45259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После занятий рекомендуем идти на прогулку</a:t>
            </a:r>
          </a:p>
        </p:txBody>
      </p:sp>
      <p:pic>
        <p:nvPicPr>
          <p:cNvPr id="5" name="Содержимое 4" descr="IMG-20200428-WA004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IMG-20200427-WA00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Молодцы!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Хорошие из вас получились строители!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714620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0070C0"/>
                </a:solidFill>
              </a:rPr>
              <a:t>Надеюсь, вам понравилось.</a:t>
            </a:r>
          </a:p>
          <a:p>
            <a:pPr algn="ctr"/>
            <a:r>
              <a:rPr lang="ru-RU" sz="2800" i="1" dirty="0">
                <a:solidFill>
                  <a:srgbClr val="0070C0"/>
                </a:solidFill>
              </a:rPr>
              <a:t>До новых встреч!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Список литературы: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7429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/>
              <a:t> Комплексные занятия по программе «Детство» Средняя группа. </a:t>
            </a:r>
            <a:r>
              <a:rPr lang="ru-RU" dirty="0" err="1"/>
              <a:t>Ефанова</a:t>
            </a:r>
            <a:r>
              <a:rPr lang="ru-RU" dirty="0"/>
              <a:t> З.А., </a:t>
            </a:r>
            <a:r>
              <a:rPr lang="ru-RU" dirty="0" err="1"/>
              <a:t>Елоева</a:t>
            </a:r>
            <a:r>
              <a:rPr lang="ru-RU" dirty="0"/>
              <a:t> А.В., Богданова О.В. Издательство «Учитель», 2018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Загадки с сайта </a:t>
            </a:r>
            <a:r>
              <a:rPr lang="en-US" dirty="0" err="1"/>
              <a:t>zagadki</a:t>
            </a:r>
            <a:r>
              <a:rPr lang="en-US" dirty="0"/>
              <a:t>- pro.ru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Пальчиковая игра В. </a:t>
            </a:r>
            <a:r>
              <a:rPr lang="ru-RU" dirty="0" err="1"/>
              <a:t>Пальчинскайте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 Гимнастика для глаз  с сайта </a:t>
            </a:r>
            <a:r>
              <a:rPr lang="en-US" dirty="0"/>
              <a:t>sovushka-zheldor.ru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/>
              <a:t>Иллюстрации с интернет порталов.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/>
              <a:t>Дистанционное обучение детей средней группы на тему </a:t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«Наши дома. Какие бывают дома?»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857760"/>
            <a:ext cx="3671854" cy="914400"/>
          </a:xfrm>
        </p:spPr>
        <p:txBody>
          <a:bodyPr>
            <a:normAutofit/>
          </a:bodyPr>
          <a:lstStyle/>
          <a:p>
            <a:r>
              <a:rPr lang="ru-RU" dirty="0"/>
              <a:t>Группа </a:t>
            </a:r>
            <a:r>
              <a:rPr lang="ru-RU" i="1" dirty="0"/>
              <a:t>«Звёздочки»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u="sng" dirty="0"/>
              <a:t>Цели педагогической деятельности: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дать знания о праве человека на жилье, о частях дома, назначении, разновидностях домов;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развивать умения анализировать и делать выводы;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активизировать словарный запас, связно отвечать на вопросы взрослого.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357430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Задачи:</a:t>
            </a:r>
            <a:r>
              <a:rPr lang="ru-RU" u="sng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Вспомнить название домов животных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Соотносить числа с количеством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Показать разнообразие домов и их назначение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Закрепить конструирование по схеме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Аккуратно сделать аппликацию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4429132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u="sng" dirty="0"/>
              <a:t>Планируемы результаты освоения программы: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/>
              <a:t> проявлять активность и любознательность, самостоятельность, интерес к разным видам деятельности;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/>
              <a:t> может применять усвоенные знания и способы деятельности для решения несложных задач, поставленных взрослым.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1571612"/>
            <a:ext cx="35718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</a:rPr>
              <a:t> Очень много окон в нем. Мы живем в нем. Это…(дом)</a:t>
            </a:r>
          </a:p>
          <a:p>
            <a:endParaRPr lang="ru-RU" sz="2800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70C0"/>
                </a:solidFill>
              </a:rPr>
              <a:t> Кубик к кубику кладем. Строим куклам новый… (дом)</a:t>
            </a:r>
          </a:p>
        </p:txBody>
      </p:sp>
      <p:pic>
        <p:nvPicPr>
          <p:cNvPr id="4" name="Содержимое 4" descr="Screenshot_20200425_221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13818"/>
            <a:ext cx="4191000" cy="289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«Дома для животных»</a:t>
            </a:r>
          </a:p>
        </p:txBody>
      </p:sp>
      <p:pic>
        <p:nvPicPr>
          <p:cNvPr id="3" name="Рисунок 2" descr="Screenshot_20200425_221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1483592" cy="960876"/>
          </a:xfrm>
          <a:prstGeom prst="rect">
            <a:avLst/>
          </a:prstGeom>
        </p:spPr>
      </p:pic>
      <p:pic>
        <p:nvPicPr>
          <p:cNvPr id="4" name="Рисунок 3" descr="Screenshot_20200425_221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500306"/>
            <a:ext cx="1510762" cy="955417"/>
          </a:xfrm>
          <a:prstGeom prst="rect">
            <a:avLst/>
          </a:prstGeom>
        </p:spPr>
      </p:pic>
      <p:pic>
        <p:nvPicPr>
          <p:cNvPr id="5" name="Рисунок 4" descr="Screenshot_20200425_221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571744"/>
            <a:ext cx="1500198" cy="870932"/>
          </a:xfrm>
          <a:prstGeom prst="rect">
            <a:avLst/>
          </a:prstGeom>
        </p:spPr>
      </p:pic>
      <p:pic>
        <p:nvPicPr>
          <p:cNvPr id="6" name="Рисунок 5" descr="Screenshot_20200425_2213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2428868"/>
            <a:ext cx="1385093" cy="1083513"/>
          </a:xfrm>
          <a:prstGeom prst="rect">
            <a:avLst/>
          </a:prstGeom>
        </p:spPr>
      </p:pic>
      <p:pic>
        <p:nvPicPr>
          <p:cNvPr id="7" name="Рисунок 6" descr="Screenshot_20200425_2213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428868"/>
            <a:ext cx="1500198" cy="1057345"/>
          </a:xfrm>
          <a:prstGeom prst="rect">
            <a:avLst/>
          </a:prstGeom>
        </p:spPr>
      </p:pic>
      <p:pic>
        <p:nvPicPr>
          <p:cNvPr id="8" name="Рисунок 7" descr="Screenshot_20200425_2213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5072074"/>
            <a:ext cx="1285884" cy="1202616"/>
          </a:xfrm>
          <a:prstGeom prst="rect">
            <a:avLst/>
          </a:prstGeom>
        </p:spPr>
      </p:pic>
      <p:pic>
        <p:nvPicPr>
          <p:cNvPr id="9" name="Рисунок 8" descr="Screenshot_20200425_2213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86182" y="5143512"/>
            <a:ext cx="1357322" cy="1230387"/>
          </a:xfrm>
          <a:prstGeom prst="rect">
            <a:avLst/>
          </a:prstGeom>
        </p:spPr>
      </p:pic>
      <p:pic>
        <p:nvPicPr>
          <p:cNvPr id="10" name="Рисунок 9" descr="Screenshot_20200425_2214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1" y="5072074"/>
            <a:ext cx="1500197" cy="1428760"/>
          </a:xfrm>
          <a:prstGeom prst="rect">
            <a:avLst/>
          </a:prstGeom>
        </p:spPr>
      </p:pic>
      <p:pic>
        <p:nvPicPr>
          <p:cNvPr id="11" name="Рисунок 10" descr="Screenshot_20200425_22143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768" y="5143513"/>
            <a:ext cx="1450061" cy="1214446"/>
          </a:xfrm>
          <a:prstGeom prst="rect">
            <a:avLst/>
          </a:prstGeom>
        </p:spPr>
      </p:pic>
      <p:pic>
        <p:nvPicPr>
          <p:cNvPr id="12" name="Рисунок 11" descr="Screenshot_20200425_22144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29256" y="5143512"/>
            <a:ext cx="1431727" cy="1285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114298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Правила игры: вспомнить как называются эти дома и найти где, чей дом. Проверьте правильность ответов, нажимая на картинки с животными.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9334E-6 L 0.78143 0.25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20259E-6 L 0.38664 0.266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6383E-6 L -0.16146 0.24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46068E-6 L -0.16858 0.254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1526E-7 L -0.76476 0.218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00" y="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называется эта сказка?</a:t>
            </a:r>
          </a:p>
        </p:txBody>
      </p:sp>
      <p:pic>
        <p:nvPicPr>
          <p:cNvPr id="3" name="Рисунок 2" descr="Screenshot_20200425_221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595684" cy="2621504"/>
          </a:xfrm>
          <a:prstGeom prst="rect">
            <a:avLst/>
          </a:prstGeom>
        </p:spPr>
      </p:pic>
      <p:pic>
        <p:nvPicPr>
          <p:cNvPr id="4" name="Рисунок 3" descr="Screenshot_20200425_221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35824"/>
            <a:ext cx="4013787" cy="2622176"/>
          </a:xfrm>
          <a:prstGeom prst="rect">
            <a:avLst/>
          </a:prstGeom>
        </p:spPr>
      </p:pic>
      <p:pic>
        <p:nvPicPr>
          <p:cNvPr id="5" name="Рисунок 4" descr="Screenshot_20200425_221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5" y="1357298"/>
            <a:ext cx="3357586" cy="2615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4143380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 Из какого материала были построены дома? </a:t>
            </a:r>
            <a:r>
              <a:rPr lang="ru-RU" i="1" dirty="0"/>
              <a:t>(из соломы, прутьев и камня)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В каком доме поросята спаслись от волка? </a:t>
            </a:r>
            <a:r>
              <a:rPr lang="ru-RU" i="1" dirty="0"/>
              <a:t>(в каменном)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Почему? </a:t>
            </a:r>
            <a:r>
              <a:rPr lang="ru-RU" i="1" dirty="0"/>
              <a:t>(потому что он оказался самым прочным)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построены эти дома?</a:t>
            </a:r>
          </a:p>
        </p:txBody>
      </p:sp>
      <p:pic>
        <p:nvPicPr>
          <p:cNvPr id="5" name="Содержимое 4" descr="Screenshot_20200425_2227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706771"/>
            <a:ext cx="4191000" cy="2511257"/>
          </a:xfrm>
        </p:spPr>
      </p:pic>
      <p:pic>
        <p:nvPicPr>
          <p:cNvPr id="6" name="Содержимое 5" descr="Screenshot_20200425_2229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38406"/>
            <a:ext cx="4343400" cy="2647988"/>
          </a:xfrm>
        </p:spPr>
      </p:pic>
      <p:sp>
        <p:nvSpPr>
          <p:cNvPr id="7" name="TextBox 6"/>
          <p:cNvSpPr txBox="1"/>
          <p:nvPr/>
        </p:nvSpPr>
        <p:spPr>
          <a:xfrm>
            <a:off x="785786" y="185736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дерева, значит он (какой?) деревянный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4" y="178592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кирпича, значит он (какой?) кирпичный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28660"/>
          </a:xfrm>
        </p:spPr>
        <p:txBody>
          <a:bodyPr/>
          <a:lstStyle/>
          <a:p>
            <a:pPr algn="ctr"/>
            <a:r>
              <a:rPr lang="ru-RU" dirty="0"/>
              <a:t>Кто строит людям дома?</a:t>
            </a:r>
          </a:p>
        </p:txBody>
      </p:sp>
      <p:pic>
        <p:nvPicPr>
          <p:cNvPr id="3" name="Рисунок 2" descr="Screenshot_20200425_230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142984"/>
            <a:ext cx="5511173" cy="5168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Строитель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528</TotalTime>
  <Words>691</Words>
  <Application>Microsoft Office PowerPoint</Application>
  <PresentationFormat>Экран (4:3)</PresentationFormat>
  <Paragraphs>121</Paragraphs>
  <Slides>29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Муниципальный дистанционный конкурс «Один день из жизни педагога» Номинация конкурса «Лучшее дистанционное обучение детей»</vt:lpstr>
      <vt:lpstr>Презентация PowerPoint</vt:lpstr>
      <vt:lpstr>Дистанционное обучение детей средней группы на тему  «Наши дома. Какие бывают дома?»</vt:lpstr>
      <vt:lpstr>Презентация PowerPoint</vt:lpstr>
      <vt:lpstr>Загадки</vt:lpstr>
      <vt:lpstr>Игра «Дома для животных»</vt:lpstr>
      <vt:lpstr>Как называется эта сказка?</vt:lpstr>
      <vt:lpstr>Из чего построены эти дома?</vt:lpstr>
      <vt:lpstr>Кто строит людям дома?</vt:lpstr>
      <vt:lpstr>Дома бывают разные по высоте</vt:lpstr>
      <vt:lpstr>Презентация PowerPoint</vt:lpstr>
      <vt:lpstr>А теперь «Зарядка для глаз»</vt:lpstr>
      <vt:lpstr>Пальчиковая игра</vt:lpstr>
      <vt:lpstr>Разминка перед продуктивной деятельностью</vt:lpstr>
      <vt:lpstr>Конструирование дома</vt:lpstr>
      <vt:lpstr>Презентация PowerPoint</vt:lpstr>
      <vt:lpstr>Самболенко Илья</vt:lpstr>
      <vt:lpstr>Клименко Настя</vt:lpstr>
      <vt:lpstr>Вот что у нас получилось</vt:lpstr>
      <vt:lpstr>Чернов Влад</vt:lpstr>
      <vt:lpstr>Иванов Максим</vt:lpstr>
      <vt:lpstr>Матиев руслан</vt:lpstr>
      <vt:lpstr>Пупенко Вика</vt:lpstr>
      <vt:lpstr>Игра с мячом «Разные дома» </vt:lpstr>
      <vt:lpstr>А теперь Физическая разминка</vt:lpstr>
      <vt:lpstr>Ерохина Юля</vt:lpstr>
      <vt:lpstr>После занятий рекомендуем идти на прогулку</vt:lpstr>
      <vt:lpstr>Презентация PowerPoint</vt:lpstr>
      <vt:lpstr>Список литературы: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дома?</dc:title>
  <dc:creator>User</dc:creator>
  <cp:lastModifiedBy>sashulya.godina@yandex.ru</cp:lastModifiedBy>
  <cp:revision>66</cp:revision>
  <dcterms:created xsi:type="dcterms:W3CDTF">2020-04-25T16:07:51Z</dcterms:created>
  <dcterms:modified xsi:type="dcterms:W3CDTF">2020-05-08T08:00:21Z</dcterms:modified>
</cp:coreProperties>
</file>