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9EF-6023-4757-979C-5CBE49CEF79F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BA50-ED92-4127-B24D-D9310DA56F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573" y="365760"/>
            <a:ext cx="5969284" cy="1227909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+mn-lt"/>
              </a:rPr>
              <a:t>Министерство общего  и профессионального  образования 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Ростовской области 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«Азовское профессионального училище №45»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3"/>
          </p:nvPr>
        </p:nvSpPr>
        <p:spPr>
          <a:xfrm>
            <a:off x="1251295" y="1602071"/>
            <a:ext cx="6564224" cy="170283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Проектная деятельность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по дисциплине МДК 02.01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На тему «Автоматический выключатель АП-50 ЗМТ»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5855" y="3892732"/>
            <a:ext cx="7429502" cy="279545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Выполнил: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Обучающийся группы № 62 2 курса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По профессии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Электромонтёр по ремонту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обслуживанию электрооборудования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Войтухов Илья Игоревич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Руководитель</a:t>
            </a:r>
            <a:r>
              <a:rPr lang="en-US" sz="1400" dirty="0">
                <a:cs typeface="Arial" panose="020B0604020202020204" pitchFamily="34" charset="0"/>
              </a:rPr>
              <a:t>:</a:t>
            </a:r>
            <a:endParaRPr lang="ru-RU" sz="1400" dirty="0"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Преподаватель Татаринова Т.В.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Азов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2022</a:t>
            </a:r>
          </a:p>
          <a:p>
            <a:pPr algn="r"/>
            <a:endParaRPr lang="ru-RU" sz="1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Описание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2000240"/>
            <a:ext cx="5086360" cy="435532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Выключатели АП50Б (АП50) предназначены для проведения тока в нормальном режиме и отключения тока при перегрузках и коротких замыканиях (обозначение МТ) или только при коротких замыканиях (обозначение М), а также для оперативных включений и отключений электрических цепей. Основное назначение выключателей АП50Б защита кабелей и проводов, а также электродвигателей. </a:t>
            </a:r>
          </a:p>
        </p:txBody>
      </p:sp>
      <p:pic>
        <p:nvPicPr>
          <p:cNvPr id="6" name="Рисунок 5" descr="AP50_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000240"/>
            <a:ext cx="2741725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Описание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71934" y="1783560"/>
            <a:ext cx="4614866" cy="45720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При правильно выполненной системе заземления выключатели предотвращают поражение человека электрическим током при косвенных прикосновениях. Выключатели выпускаются </a:t>
            </a:r>
            <a:r>
              <a:rPr lang="ru-RU" sz="2000">
                <a:latin typeface="Arial" pitchFamily="34" charset="0"/>
                <a:cs typeface="Arial" pitchFamily="34" charset="0"/>
              </a:rPr>
              <a:t>в двухполюсном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(коммутация цепей постоянного и переменного тока) 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трехполюсном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(коммутация цепей переменного тока) исполнениях. Соответствуют требованиям ГОСТ 9098-78.</a:t>
            </a:r>
          </a:p>
        </p:txBody>
      </p:sp>
      <p:pic>
        <p:nvPicPr>
          <p:cNvPr id="4" name="Рисунок 3" descr="1270989264_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000240"/>
            <a:ext cx="3547638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Arial" pitchFamily="34" charset="0"/>
                <a:cs typeface="Arial" pitchFamily="34" charset="0"/>
              </a:rPr>
              <a:t>Характерисика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Рисунок 3" descr="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00174"/>
            <a:ext cx="8501122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Авт. выкл. состоит из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4786322"/>
            <a:ext cx="7801004" cy="156923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а - общий вид; б - продольный разрез 1 - основание; 2 - пластмассовый корпус; 3 - неподвижный контакт; 4 - подвижный контакт; 5 - пластины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дугогасительные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 6 - электромагнитный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расцепитель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 7 - тепловой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расцепитель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1270989281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285860"/>
            <a:ext cx="5572164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Преимущества и недостатки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Преимущества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регулировка тока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защищенность токоведущих частей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Термостойкость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Недостатки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цена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хрупкость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подверженность коррозии и залипание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крепления проводов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габариты.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дествия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1783560"/>
            <a:ext cx="5157798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Когда в фазе возникает ток короткого замыкания либо перегрузка, в дело вступает один из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расцепителей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посылая сигнал на рейку, выключающую ток и размыкающую контакты (она может работать с любой из трех фаз). Гашение электрической дуги основано на ее разделении на части 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деионизации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установленными в камерах пластинками. Значения максимального тока можно регулировать с помощью специального болта. Для доступа к нему аппарат выключают из сети, откручивают болты, придерживающие крышку, и снимают ее.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28" y="1785926"/>
            <a:ext cx="3143272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Условия работы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при температуре окружающей среды от -40° (без выпадения росы и инея) до +40°;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при относительной влажности окружающего воздуха не более 90% (температура 20°) и не более 30% (температура +40°);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при высоте над уровнем моря до 1000 м;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при вибрации мест крепления автомата частотой до 25 Гц при ускорении не более 0,7.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Автоматы этой серии не рассчитаны для работы в следующих условиях: во взрывоопасной среде, в среде, содержащей активные газы и пары, разрушающие металл и изоляцию, в среде, насыщенной токопроводящей пылью и в местах, не защищенных от брызг воды, солнечных лучен и лучистой энергии отопительных приборов.</a:t>
            </a:r>
            <a:br>
              <a:rPr lang="ru-RU" sz="2000" dirty="0"/>
            </a:b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4400" dirty="0">
                <a:latin typeface="Arial" pitchFamily="34" charset="0"/>
                <a:cs typeface="Arial" pitchFamily="34" charset="0"/>
              </a:rPr>
              <a:t>Спасибо за внимание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168</TotalTime>
  <Words>440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Consolas</vt:lpstr>
      <vt:lpstr>Corbel</vt:lpstr>
      <vt:lpstr>Wingdings</vt:lpstr>
      <vt:lpstr>Wingdings 2</vt:lpstr>
      <vt:lpstr>Wingdings 3</vt:lpstr>
      <vt:lpstr>Метро</vt:lpstr>
      <vt:lpstr>Министерство общего  и профессионального  образования  Ростовской области  «Азовское профессионального училище №45»</vt:lpstr>
      <vt:lpstr>Описание</vt:lpstr>
      <vt:lpstr>Описание</vt:lpstr>
      <vt:lpstr>Характерисика</vt:lpstr>
      <vt:lpstr>Авт. выкл. состоит из</vt:lpstr>
      <vt:lpstr>Преимущества и недостатки </vt:lpstr>
      <vt:lpstr>Принцип дествия </vt:lpstr>
      <vt:lpstr>Условия работы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общего  и профессионального  образования  Ростовской области  «азовское профессионального училище №45»</dc:title>
  <dc:creator>Пользователь</dc:creator>
  <cp:lastModifiedBy>Админ</cp:lastModifiedBy>
  <cp:revision>17</cp:revision>
  <dcterms:created xsi:type="dcterms:W3CDTF">2022-04-15T16:09:57Z</dcterms:created>
  <dcterms:modified xsi:type="dcterms:W3CDTF">2022-09-20T10:13:02Z</dcterms:modified>
</cp:coreProperties>
</file>