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D7786F-A378-4FD3-8FE6-BFBACD4BB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2324C4-6615-4B3A-90F6-972CDECAD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44A1A-8378-4D33-8A2A-DAAE31FD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39BD9-FF6C-4EE6-9C84-BC0BFCF7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DF133-146B-49FE-AA36-6557C7C90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4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D02E8-7A8E-4C6B-B737-40B17B36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B348B2-116F-4B98-985F-B5BE10748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86722A-F0E0-46A3-95A5-4CAC6256F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798C2-F66A-4D69-8A92-768F558A7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89FC31-4001-49DB-890D-4CDDA427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781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9918D3-19D4-4B88-954F-D93BF1F370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3FDFBE-D682-492E-9AB4-28ED5BDCF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66B8E8-5583-4161-80D4-E05A4592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98EC0-7BD2-45C9-A9E3-E8C809DF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7F8263-EAAB-41BE-90E2-421FB3AE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4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062A4-59EB-4D7F-BF92-EF69BCEEE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FB7EA2-1E86-44D4-809E-04B5B6F0B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B4289F-B998-488F-A00B-C09A28DB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33DCC-C2A7-4586-B9D3-061E5E82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A691EF-84BB-49EA-9F53-E2A3C013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9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F756E-F2F7-4F41-A87C-741A5B1B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DFC050-25A9-4FCC-9375-D087CA74D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0AC83D-2ED4-4B01-BE33-30E61B586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71082-0BF6-4319-960C-E28E9859C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E7B5D3-D126-4713-BC06-94FD3C46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15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8699A-2C53-4F88-9803-633C6147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DCB0A-F519-447F-97F1-7FC98DB6E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0E63DC-FF23-4CA0-BB9E-0701AE095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A430E8-ECF5-4588-8FE8-E6F0CE89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5B867F-5D13-4D22-93C7-667D269F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E3C652-57A9-476D-B357-5D34EBFC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30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61311-22D3-40B9-A8FD-5AACE5370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04FFEB-D2A4-438F-B871-9091A3FC3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860B52-7513-4E1F-9CCA-23BA29B42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62BB42-C91B-459E-A7E7-B96039566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DED1D7-D916-4054-A637-EFF57FCF87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429C0C-8C06-4D81-B151-E28D9E59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09B4FB-6757-4A70-897C-50E2C690A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20D286-3A1E-44CC-BDD2-5CBA2226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09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A64A5-BADE-4CCC-A891-B6990944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80EDED6-542A-462A-BC34-9CC220E6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94796B-EFB0-418D-9EE6-CCE3F2EA8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D5EB73-4EDB-4CCD-8266-B4FE0378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08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9A50FA-92CE-4430-B68E-45D5AD1C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865EE5-718C-41F4-8F16-EEA21FFF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7A4DFD-FEDF-46BC-9C5F-FCE831D6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88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84A5A-A1EF-4D61-81DC-1D6352C08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FD2D03-3361-4011-8066-6E81073B2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295EED-28B7-4DC8-9357-176E189CB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703606-C84B-48C2-9F66-3A648A366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15D7E1-4391-460B-804E-1482F3D8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8F4ACB-1772-4724-91EB-CEB85E4F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6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C8B5D-2C4D-4FD9-BCC8-95F7442C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1E2DC6-11EA-4E2B-9167-1A1CF5F11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A30560-44DD-4A23-B519-A6B7AC3ED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60F378-916B-414A-A302-3249BF9C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F9A2AF-DF24-4912-8F25-96434392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DAF1E1-C9E7-4F5C-AD8E-62110AAA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838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930B5-7D50-4760-BF69-CEE9EBE9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5DDCDE-709C-402F-9B31-58DB255F8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8546A-B9DB-480B-9966-BCFE11925C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BC33F-E8F6-4DA5-A456-1CBA47484725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8C75FA-009C-477A-9AF4-B1F086CC7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EF2006-6E41-42C1-96C5-D1B96A5AA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8F6E8-EC95-4102-8768-6C453A20B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9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55069-6FB2-4162-8881-587F95E74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5ADA89-3D23-47D5-8EC4-1DAA0E5CFF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3DCC59-4729-40A3-A780-F717F3F75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9" y="0"/>
            <a:ext cx="10955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93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5D775F-2048-436F-A201-607D36BE6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4" y="0"/>
            <a:ext cx="10873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70843B-65B3-448C-9F09-09B134F12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95" y="0"/>
            <a:ext cx="10974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E40BF0-E278-47A9-96E1-CD269728C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4" y="0"/>
            <a:ext cx="11019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14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5E5FFC-8EA3-4B02-896B-429947D7F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54" y="0"/>
            <a:ext cx="10867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09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3AD4E9-4EAB-485C-9A3C-C50B8DC34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0" y="0"/>
            <a:ext cx="10944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3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34239B-12AD-4874-9901-FC59B2D44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2" y="0"/>
            <a:ext cx="10929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03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66F99F-019E-4379-AE4B-A8A47B3BA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0" y="0"/>
            <a:ext cx="10982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39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1BF7D3-D7DB-4B8A-A4A8-96A22AEE2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40" y="0"/>
            <a:ext cx="10931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56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8E8BB1-AC42-4C18-929D-A1FC2A21F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1" y="0"/>
            <a:ext cx="10991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40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8A4032-3089-4F02-AEDB-C547794AF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7" y="0"/>
            <a:ext cx="10842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1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4C0C4D-DED7-40CD-BCC8-EAE546D9A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2" y="0"/>
            <a:ext cx="10929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94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CC2B84-A4FC-4844-B83C-9D4ADE82F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4" y="0"/>
            <a:ext cx="1087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46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212400-445E-418E-BCB2-BB107FDFE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5" y="0"/>
            <a:ext cx="10965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07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FFF3BF-7A88-448B-8865-3B6E6C157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3" y="0"/>
            <a:ext cx="10978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69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B4CB68-F35D-4D05-88F5-8C0CE0D78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" y="0"/>
            <a:ext cx="10962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00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F74FA9-C46A-4866-AE94-E0A2694D0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3" y="0"/>
            <a:ext cx="11012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23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979BFC-366F-4AD2-A77A-07DAE3838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3" y="0"/>
            <a:ext cx="10888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25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4F9635-5EBB-4B1C-A431-C6C017130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9" y="0"/>
            <a:ext cx="10971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92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B0BA19-A820-410B-BCC8-2FD3D4FDD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5" y="0"/>
            <a:ext cx="10965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74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7DC4FF-8CAD-4D5D-A293-4094E34ED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0"/>
            <a:ext cx="10964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2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F517C8-19E6-4AE0-9D91-FE7526458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1092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67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06171B-9E31-44CB-A79B-8208AFFD8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3" y="0"/>
            <a:ext cx="10888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755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295AF7-EC18-4094-AFDD-D48E2D210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2" y="0"/>
            <a:ext cx="1094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18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D2C826-607C-4585-AF40-2ABB39B6B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" y="0"/>
            <a:ext cx="10962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85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99E86B-313E-43D4-A976-7D323F8DD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05" y="0"/>
            <a:ext cx="10951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53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49ED59-627F-44C0-AB59-C1809F5A5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2" y="0"/>
            <a:ext cx="10909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42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905881-E4A4-4C3E-B277-0AE5EC054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2" y="0"/>
            <a:ext cx="10909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3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329AC5-EB6D-49AD-BFC1-87BF2E4D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4" y="0"/>
            <a:ext cx="11019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8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F0D65B-9122-4303-9716-EA2893D7B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8" y="0"/>
            <a:ext cx="10883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46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1C474B-E8F9-40E2-B7CF-615AAA2C4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2" y="0"/>
            <a:ext cx="10910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95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AEAF30-3080-4994-8E38-73CEA72BE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90" y="0"/>
            <a:ext cx="10941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5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A94A03-8AF3-4DDB-AA33-41F5CC325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13" y="0"/>
            <a:ext cx="1089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83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312EFB-24C9-48C1-9A15-8930A16B2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8" y="0"/>
            <a:ext cx="1086318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ED2607-1414-4DAE-A0EC-23DC549DA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8" y="0"/>
            <a:ext cx="10863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9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EAE407-BC21-4FC7-849B-BE37121FC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6" y="0"/>
            <a:ext cx="10760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63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6BF3C0-A79B-4716-8133-952656B67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8" y="0"/>
            <a:ext cx="10984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61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CFD47E-2B1E-4AC2-8163-1F53EF89E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5" y="0"/>
            <a:ext cx="10937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228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2023-10-18T13:56:37Z</dcterms:created>
  <dcterms:modified xsi:type="dcterms:W3CDTF">2023-10-18T14:05:10Z</dcterms:modified>
</cp:coreProperties>
</file>