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49359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Презентацию по литературному чтению составила учитель  </a:t>
            </a:r>
            <a:r>
              <a:rPr lang="ru-RU" dirty="0" smtClean="0">
                <a:solidFill>
                  <a:srgbClr val="C00000"/>
                </a:solidFill>
              </a:rPr>
              <a:t>1        </a:t>
            </a:r>
            <a:r>
              <a:rPr lang="ru-RU" dirty="0" smtClean="0">
                <a:solidFill>
                  <a:srgbClr val="C00000"/>
                </a:solidFill>
              </a:rPr>
              <a:t>класса ПАКА ЗОЯ ИВАНОВНА</a:t>
            </a:r>
            <a:r>
              <a:rPr lang="ru-RU" smtClean="0">
                <a:solidFill>
                  <a:srgbClr val="C00000"/>
                </a:solidFill>
              </a:rPr>
              <a:t/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МБОУ  </a:t>
            </a:r>
            <a:r>
              <a:rPr lang="ru-RU" dirty="0" err="1" smtClean="0">
                <a:solidFill>
                  <a:srgbClr val="C00000"/>
                </a:solidFill>
              </a:rPr>
              <a:t>Отрадовская</a:t>
            </a:r>
            <a:r>
              <a:rPr lang="ru-RU" dirty="0" smtClean="0">
                <a:solidFill>
                  <a:srgbClr val="C00000"/>
                </a:solidFill>
              </a:rPr>
              <a:t>  СОШ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2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445224"/>
            <a:ext cx="5486400" cy="43204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- Какие задания получили девушки от мачехи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949280"/>
            <a:ext cx="8856984" cy="79208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- Мачеха как-то раздала всем троим девушкам вечерние работы: одну заставила кружева плести, другую чулки вязать, а Василису прясть. И погасила огонь во всём доме, где работали девушки. Сама же легла спать.</a:t>
            </a:r>
            <a:endParaRPr lang="ru-RU" sz="16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1\Desktop\Oleg_Ramodin_vasilisa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404664"/>
            <a:ext cx="619268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5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439962"/>
            <a:ext cx="5486400" cy="43204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Для чего было необходимо идти в лес к Бабе-Яге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805264"/>
            <a:ext cx="8784976" cy="936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- А к Бабе-Яге необходимо было идти, чтобы принести от неё огонь. Ведь огня в целом доме не было, а работа ещё не закончена. Вот мачехины дочки и вытолкали  Василису из горницы.  А Василиса 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пошла в свой чуланчик, накормила свою куколку и сказала: «На, куколка, покушай да моего горя послушай: меня посылают за огнём к Бабе-Яге, а она меня съест!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1\Desktop\vasilisa_prekrasnay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862"/>
            <a:ext cx="5904656" cy="54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5453033"/>
            <a:ext cx="1409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-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069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5517232"/>
            <a:ext cx="7272808" cy="3600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rgbClr val="C00000"/>
                </a:solidFill>
              </a:rPr>
              <a:t>Почему именно Василисе п</a:t>
            </a:r>
            <a:r>
              <a:rPr lang="ru-RU" b="0" dirty="0" smtClean="0">
                <a:solidFill>
                  <a:srgbClr val="C00000"/>
                </a:solidFill>
              </a:rPr>
              <a:t>р</a:t>
            </a:r>
            <a:r>
              <a:rPr lang="ru-RU" dirty="0" smtClean="0">
                <a:solidFill>
                  <a:srgbClr val="C00000"/>
                </a:solidFill>
              </a:rPr>
              <a:t>ишлось отправиться в лес?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877272"/>
            <a:ext cx="8568952" cy="7920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rgbClr val="00B0F0"/>
                </a:solidFill>
              </a:rPr>
              <a:t>- У Василисы было доброе сердце, всё она выполняла </a:t>
            </a:r>
            <a:r>
              <a:rPr lang="ru-RU" sz="1800" dirty="0" err="1" smtClean="0">
                <a:solidFill>
                  <a:srgbClr val="00B0F0"/>
                </a:solidFill>
              </a:rPr>
              <a:t>бесприкословно</a:t>
            </a:r>
            <a:r>
              <a:rPr lang="ru-RU" sz="1800" dirty="0" smtClean="0">
                <a:solidFill>
                  <a:srgbClr val="00B0F0"/>
                </a:solidFill>
              </a:rPr>
              <a:t>. Да к тому же у неё была куколка, которая её крепко выручала. Да и что мачехины дочки могли доброе сделать? Ведь они были злые!</a:t>
            </a:r>
            <a:endParaRPr lang="ru-RU" sz="18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1\Desktop\Oleg_Ramodin_vasilisa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" y="116632"/>
            <a:ext cx="53492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7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733256"/>
            <a:ext cx="5486400" cy="2880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rgbClr val="C00000"/>
                </a:solidFill>
              </a:rPr>
              <a:t>Какое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время находилась в пути Василиса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165304"/>
            <a:ext cx="8784976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1900" dirty="0" smtClean="0">
                <a:solidFill>
                  <a:srgbClr val="0070C0"/>
                </a:solidFill>
              </a:rPr>
              <a:t>- Василиса прошла всю ночь и весь день. Только к следующему вечеру вышла на поляну, где стояла избушка Бабы-Яги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1\Desktop\vasilis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7606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76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733256"/>
            <a:ext cx="6120680" cy="3600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Как выглядело имение Бабы-Яги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6093296"/>
            <a:ext cx="8856984" cy="64807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- Забор вокруг избы из человеческих костей, на заборе торчат черепа людские с глазами, вместо дверей у ворот – ноги человечьи, вместо запоров – руки, вместо замка – рот с острыми зубами.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\Desktop\картинки к сказке Василиса Прекрасная\f38f3af331c1e078dae317503f5b20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9847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5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89240"/>
            <a:ext cx="5486400" cy="43204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Как разговаривала с Бабой-Ягой Василиса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6093296"/>
            <a:ext cx="8928992" cy="57606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Василиса подошла к старухе со страхом и, низко </a:t>
            </a:r>
            <a:r>
              <a:rPr lang="ru-RU" sz="1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поклонясь</a:t>
            </a:r>
            <a:r>
              <a:rPr lang="ru-RU" sz="1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сказала: «Это я, бабушка! Мачихины дочери прислали за огнём к тебе</a:t>
            </a:r>
            <a:r>
              <a:rPr lang="ru-RU" sz="1800" dirty="0" smtClean="0"/>
              <a:t>!</a:t>
            </a:r>
          </a:p>
        </p:txBody>
      </p:sp>
      <p:pic>
        <p:nvPicPr>
          <p:cNvPr id="1026" name="Picture 2" descr="C:\Users\1\Desktop\Oleg_Ramodin_vasilisa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" y="188640"/>
            <a:ext cx="53492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661248"/>
            <a:ext cx="5486400" cy="43204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- Какие задания давала Баба-Яга Василисе?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165304"/>
            <a:ext cx="8640960" cy="5760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- Когда завтра я уеду, ты, смотри, двор вычисти, избу вымети, обед состряпай, бельё приготовь да пойди в </a:t>
            </a:r>
            <a:r>
              <a:rPr lang="ru-RU" sz="1600" dirty="0" err="1" smtClean="0">
                <a:solidFill>
                  <a:srgbClr val="C00000"/>
                </a:solidFill>
              </a:rPr>
              <a:t>зак</a:t>
            </a:r>
            <a:r>
              <a:rPr lang="ru-RU" sz="1600" dirty="0" smtClean="0">
                <a:solidFill>
                  <a:srgbClr val="C00000"/>
                </a:solidFill>
              </a:rPr>
              <a:t>-ром, возьми четверть пшеницы и очисти от чернушки</a:t>
            </a:r>
            <a:r>
              <a:rPr lang="ru-RU" sz="1600" dirty="0" smtClean="0"/>
              <a:t>.  </a:t>
            </a:r>
            <a:endParaRPr lang="ru-RU" sz="1600" dirty="0"/>
          </a:p>
        </p:txBody>
      </p:sp>
      <p:pic>
        <p:nvPicPr>
          <p:cNvPr id="1026" name="Picture 2" descr="C:\Users\1\Desktop\vasilia_kinuko_craft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42" y="116632"/>
            <a:ext cx="54685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8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812" y="5517232"/>
            <a:ext cx="5486400" cy="432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rgbClr val="0070C0"/>
                </a:solidFill>
              </a:rPr>
              <a:t>Какие всадники служили Бабе-Яге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021288"/>
            <a:ext cx="8712968" cy="57606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- </a:t>
            </a:r>
            <a:r>
              <a:rPr lang="ru-RU" sz="1600" dirty="0" smtClean="0">
                <a:solidFill>
                  <a:srgbClr val="00B0F0"/>
                </a:solidFill>
              </a:rPr>
              <a:t>Бабе-Яге служили три всадника: черный на черном коне – это была ночь,  белый всадник на белом коне – это был день, и красный всадник – это  восход солнца.</a:t>
            </a:r>
            <a:endParaRPr lang="ru-RU" sz="16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1\Desktop\80696838_32938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6805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1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733256"/>
            <a:ext cx="5486400" cy="57606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Вот и сказке конец! А кто слушал – молодец!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Рисунок 2"/>
          <p:cNvSpPr txBox="1">
            <a:spLocks/>
          </p:cNvSpPr>
          <p:nvPr/>
        </p:nvSpPr>
        <p:spPr>
          <a:xfrm>
            <a:off x="1763688" y="620688"/>
            <a:ext cx="5486400" cy="4976465"/>
          </a:xfrm>
          <a:prstGeom prst="rect">
            <a:avLst/>
          </a:prstGeom>
        </p:spPr>
      </p:sp>
      <p:pic>
        <p:nvPicPr>
          <p:cNvPr id="3" name="Picture 2" descr="C:\Users\1\Desktop\Victor_Britvin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392488" cy="53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43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B050"/>
                </a:solidFill>
              </a:rPr>
              <a:t>Русская  народная  сказка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sz="3100" dirty="0" smtClean="0">
                <a:solidFill>
                  <a:srgbClr val="00B050"/>
                </a:solidFill>
              </a:rPr>
              <a:t>ВАСИЛИСА  ПРЕКРАСНАЯ</a:t>
            </a:r>
            <a:r>
              <a:rPr lang="ru-RU" dirty="0" smtClean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1\Desktop\280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3"/>
            <a:ext cx="51125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9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-Почему Василису назвали Прекрасной? Только ли внешне Василиса была прекрасной?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-</a:t>
            </a:r>
            <a:r>
              <a:rPr lang="ru-RU" sz="2000" b="1" dirty="0" smtClean="0">
                <a:solidFill>
                  <a:srgbClr val="00B0F0"/>
                </a:solidFill>
              </a:rPr>
              <a:t>Какой подарок был подарен Василисе её матерью?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1\Desktop\1277816017_the_little_d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32656"/>
            <a:ext cx="47625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800600"/>
            <a:ext cx="5731024" cy="35659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- Как относились к Василисе мачеха и её дочери?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373216"/>
            <a:ext cx="8784976" cy="1224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-</a:t>
            </a:r>
            <a:r>
              <a:rPr lang="ru-RU" sz="1800" dirty="0" smtClean="0">
                <a:solidFill>
                  <a:srgbClr val="00B050"/>
                </a:solidFill>
              </a:rPr>
              <a:t>Василиса была первая красавица на всё село, а мачеха и сёстры завидовали её красоте, мучили всевозможными работами, чтобы она от трудов похудела, а от ветра и солнца почернела, так что совсем житья не было.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1\Desktop\Oleg_Ramodin_vasilisa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332657"/>
            <a:ext cx="539115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800600"/>
            <a:ext cx="6984776" cy="7166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rgbClr val="7030A0"/>
                </a:solidFill>
              </a:rPr>
              <a:t>Почему Василиса хорошела день ото дня, а мачеха и её дочери дурнели?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517232"/>
            <a:ext cx="8640960" cy="10081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- Василиса всё переносила безропотно и с каждым днём всё хорошела и полнела, а мачеха с дочками худели и дурнели от злости, хотя всегда сидели сложа руки, как барыни.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\Desktop\vasilia_kinuko_craft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01" y="0"/>
            <a:ext cx="5747197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54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733256"/>
            <a:ext cx="6696744" cy="31868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- Кто помогал Василисе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021288"/>
            <a:ext cx="8640960" cy="72008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B0F0"/>
                </a:solidFill>
              </a:rPr>
              <a:t>- Василисе помогала её куколка.  Без этого где бы девочке сладить со всей работой! Зато Василиса сама, бывало, не съест, а уж куколке оставит самый лакомый кусочек. </a:t>
            </a:r>
            <a:endParaRPr lang="ru-RU" sz="18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1\Desktop\vasilia_kinuko_craft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4" y="260648"/>
            <a:ext cx="55747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53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551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Презентацию по литературному чтению составила учитель  1        класса ПАКА ЗОЯ ИВАНОВНА МБОУ  Отрадовская  СОШ</vt:lpstr>
      <vt:lpstr>- Какие задания давала Баба-Яга Василисе?</vt:lpstr>
      <vt:lpstr>- Какие всадники служили Бабе-Яге?</vt:lpstr>
      <vt:lpstr>Вот и сказке конец! А кто слушал – молодец!</vt:lpstr>
      <vt:lpstr>Русская  народная  сказка «ВАСИЛИСА  ПРЕКРАСНАЯ»</vt:lpstr>
      <vt:lpstr>-Почему Василису назвали Прекрасной? Только ли внешне Василиса была прекрасной?</vt:lpstr>
      <vt:lpstr>- Как относились к Василисе мачеха и её дочери?</vt:lpstr>
      <vt:lpstr>- Почему Василиса хорошела день ото дня, а мачеха и её дочери дурнели?</vt:lpstr>
      <vt:lpstr>- Кто помогал Василисе?</vt:lpstr>
      <vt:lpstr>- Какие задания получили девушки от мачехи?</vt:lpstr>
      <vt:lpstr>Для чего было необходимо идти в лес к Бабе-Яге?</vt:lpstr>
      <vt:lpstr>- Почему именно Василисе пришлось отправиться в лес?</vt:lpstr>
      <vt:lpstr>- Какое время находилась в пути Василиса?</vt:lpstr>
      <vt:lpstr>Как выглядело имение Бабы-Яги?</vt:lpstr>
      <vt:lpstr>- Как разговаривала с Бабой-Ягой Василиса?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 литературному чтению составила учитель 4 класса ПАКА ЗОЯ ИВАНОВНА МБУ  Отрадовская  СОШ</dc:title>
  <dc:creator>1</dc:creator>
  <cp:lastModifiedBy>1</cp:lastModifiedBy>
  <cp:revision>59</cp:revision>
  <dcterms:created xsi:type="dcterms:W3CDTF">2013-09-16T15:33:46Z</dcterms:created>
  <dcterms:modified xsi:type="dcterms:W3CDTF">2015-09-01T20:52:46Z</dcterms:modified>
</cp:coreProperties>
</file>