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76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esni_voennyh_let_-_Obelisk_nad_rekoyu_stoi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064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истратор\Desktop\Презентация _Памятники неизвестным солдатам__files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654"/>
            <a:ext cx="8344024" cy="62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76189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Презентация _Памятники неизвестным солдатам__files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43131" cy="60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4797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Презентация _Памятники неизвестным солдатам__files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" y="0"/>
            <a:ext cx="9135145" cy="685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6192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истратор\Desktop\Презентация _Памятники неизвестным солдатам__files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58"/>
            <a:ext cx="9144000" cy="669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560883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дминистратор\Desktop\Презентация _Памятники неизвестным солдатам__files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272808" cy="54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355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Администратор\Desktop\Презентация _Памятники неизвестным солдатам__files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3205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718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esktop\Презентация _Памятники неизвестным солдатам__files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004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1058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дминистратор\Desktop\Презентация _Памятники неизвестным солдатам__files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935"/>
            <a:ext cx="8424936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93701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680060" cy="5760045"/>
          </a:xfrm>
        </p:spPr>
      </p:pic>
    </p:spTree>
    <p:extLst>
      <p:ext uri="{BB962C8B-B14F-4D97-AF65-F5344CB8AC3E}">
        <p14:creationId xmlns:p14="http://schemas.microsoft.com/office/powerpoint/2010/main" val="201165025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819536" cy="5864652"/>
          </a:xfrm>
        </p:spPr>
      </p:pic>
    </p:spTree>
    <p:extLst>
      <p:ext uri="{BB962C8B-B14F-4D97-AF65-F5344CB8AC3E}">
        <p14:creationId xmlns:p14="http://schemas.microsoft.com/office/powerpoint/2010/main" val="104207342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Презентация _Памятники неизвестным солдатам__files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33" y="415346"/>
            <a:ext cx="8208912" cy="72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4401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534727"/>
          </a:xfrm>
        </p:spPr>
      </p:pic>
    </p:spTree>
    <p:extLst>
      <p:ext uri="{BB962C8B-B14F-4D97-AF65-F5344CB8AC3E}">
        <p14:creationId xmlns:p14="http://schemas.microsoft.com/office/powerpoint/2010/main" val="224020591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872081" cy="5904061"/>
          </a:xfrm>
        </p:spPr>
      </p:pic>
    </p:spTree>
    <p:extLst>
      <p:ext uri="{BB962C8B-B14F-4D97-AF65-F5344CB8AC3E}">
        <p14:creationId xmlns:p14="http://schemas.microsoft.com/office/powerpoint/2010/main" val="21178472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224917" cy="5140573"/>
          </a:xfrm>
        </p:spPr>
      </p:pic>
    </p:spTree>
    <p:extLst>
      <p:ext uri="{BB962C8B-B14F-4D97-AF65-F5344CB8AC3E}">
        <p14:creationId xmlns:p14="http://schemas.microsoft.com/office/powerpoint/2010/main" val="10156469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430205" cy="5616624"/>
          </a:xfrm>
        </p:spPr>
      </p:pic>
    </p:spTree>
    <p:extLst>
      <p:ext uri="{BB962C8B-B14F-4D97-AF65-F5344CB8AC3E}">
        <p14:creationId xmlns:p14="http://schemas.microsoft.com/office/powerpoint/2010/main" val="1618769507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истратор\Desktop\Презентация _Памятники неизвестным солдатам__files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128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7257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54" y="0"/>
            <a:ext cx="9209053" cy="6858000"/>
          </a:xfrm>
        </p:spPr>
      </p:pic>
    </p:spTree>
    <p:extLst>
      <p:ext uri="{BB962C8B-B14F-4D97-AF65-F5344CB8AC3E}">
        <p14:creationId xmlns:p14="http://schemas.microsoft.com/office/powerpoint/2010/main" val="256471225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11663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Памятник неизвестному солдату Эстония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572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Презентация _Памятники неизвестным солдатам__files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8804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55828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Презентация _Памятники неизвестным солдатам__file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1603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180496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истратор\Desktop\Презентация _Памятники неизвестным солдатам__files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895"/>
            <a:ext cx="86127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8274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Презентация _Памятники неизвестным солдатам__files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646"/>
            <a:ext cx="8344024" cy="62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7785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истратор\Desktop\Презентация _Памятники неизвестным солдатам__file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4284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</TotalTime>
  <Words>4</Words>
  <Application>Microsoft Office PowerPoint</Application>
  <PresentationFormat>Экран (4:3)</PresentationFormat>
  <Paragraphs>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5</cp:revision>
  <dcterms:created xsi:type="dcterms:W3CDTF">2017-11-30T04:29:00Z</dcterms:created>
  <dcterms:modified xsi:type="dcterms:W3CDTF">2017-12-03T12:07:22Z</dcterms:modified>
</cp:coreProperties>
</file>