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1" r:id="rId3"/>
    <p:sldId id="292" r:id="rId4"/>
    <p:sldId id="293" r:id="rId5"/>
    <p:sldId id="294" r:id="rId6"/>
    <p:sldId id="257" r:id="rId7"/>
    <p:sldId id="258" r:id="rId8"/>
    <p:sldId id="295" r:id="rId9"/>
    <p:sldId id="260" r:id="rId10"/>
    <p:sldId id="261" r:id="rId11"/>
    <p:sldId id="262" r:id="rId12"/>
    <p:sldId id="259" r:id="rId13"/>
    <p:sldId id="299" r:id="rId14"/>
    <p:sldId id="297" r:id="rId15"/>
    <p:sldId id="296" r:id="rId16"/>
    <p:sldId id="298" r:id="rId17"/>
    <p:sldId id="263" r:id="rId18"/>
    <p:sldId id="264" r:id="rId19"/>
    <p:sldId id="303" r:id="rId20"/>
    <p:sldId id="304" r:id="rId21"/>
    <p:sldId id="300" r:id="rId22"/>
    <p:sldId id="302" r:id="rId23"/>
    <p:sldId id="301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4" r:id="rId32"/>
    <p:sldId id="275" r:id="rId33"/>
    <p:sldId id="276" r:id="rId34"/>
    <p:sldId id="277" r:id="rId35"/>
    <p:sldId id="278" r:id="rId36"/>
    <p:sldId id="280" r:id="rId37"/>
    <p:sldId id="279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305" r:id="rId49"/>
    <p:sldId id="306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C4127F-EA06-4E2B-87DD-236045115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379" y="2506620"/>
            <a:ext cx="8361229" cy="1792508"/>
          </a:xfr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/>
              <a:t>Обучение </a:t>
            </a:r>
            <a:br>
              <a:rPr lang="ru-RU" sz="4000" b="1" dirty="0"/>
            </a:br>
            <a:r>
              <a:rPr lang="ru-RU" sz="4000" b="1" dirty="0"/>
              <a:t>по оказанию помощи пострадавшим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A11DBE-6B4D-4C41-A3FA-CA5EDF20F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1614" y="5178495"/>
            <a:ext cx="5488219" cy="722741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/>
              <a:t>Преподаватель: Тюлькина Анна Викторовна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FCC3D1D-03F8-4C66-8A7F-AB0EC0F797EC}"/>
              </a:ext>
            </a:extLst>
          </p:cNvPr>
          <p:cNvSpPr/>
          <p:nvPr/>
        </p:nvSpPr>
        <p:spPr>
          <a:xfrm>
            <a:off x="3570514" y="727165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ОБРАЗОВАТЕЛЬНОЕ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 ДОПОЛНИТЕЛЬНОГО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ПРОФЕССИОНАЛЬНОГО ОБРАЗОВАНИЯ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spc="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«Специалист»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знак, комната, си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A8FFA81-C8A0-4927-9E04-1F98CDA51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040" y="363118"/>
            <a:ext cx="1819078" cy="202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85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EDA14F6-F495-46BB-96F5-055610C804A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9329" y="312057"/>
            <a:ext cx="6794500" cy="623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47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37BF5AD-850F-4C4E-A0B3-268167434B3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369" y="246743"/>
            <a:ext cx="9041288" cy="636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5724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C01092C-E5E5-4D02-9AE1-21BF7BDEFCE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032" y="275771"/>
            <a:ext cx="8281054" cy="632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937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1CC1893-3E09-4C3F-812A-B70F0252424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234" y="362931"/>
            <a:ext cx="7458463" cy="609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3688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76F74C1-22D8-4C81-A5AC-765E07FD661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956" y="617838"/>
            <a:ext cx="7373552" cy="565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4144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D2A5F4C-0E3B-4684-9A34-BBF5B6D582E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037" y="642550"/>
            <a:ext cx="6953421" cy="543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310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E507D2F-48CD-4E11-989F-C246B38AE23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240" y="543696"/>
            <a:ext cx="6381235" cy="601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5947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4DF52C-4E2D-463A-A967-AC31258D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22" y="151228"/>
            <a:ext cx="7125286" cy="7350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Первая помощь при ожогах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9B8ACAA-74F2-4510-96B6-3F9E387166E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7600" b="20416"/>
          <a:stretch/>
        </p:blipFill>
        <p:spPr bwMode="auto">
          <a:xfrm>
            <a:off x="1209821" y="984739"/>
            <a:ext cx="8707901" cy="572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085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00D352-5D9C-4C62-9DD9-4299D5EAB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21" y="168812"/>
            <a:ext cx="8391378" cy="7350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Первая помощь при </a:t>
            </a:r>
            <a:r>
              <a:rPr lang="ru-RU" dirty="0" err="1"/>
              <a:t>отморжении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8BD4314-E607-4DCD-932B-8555D9590B0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11587"/>
          <a:stretch/>
        </p:blipFill>
        <p:spPr bwMode="auto">
          <a:xfrm>
            <a:off x="752621" y="1121310"/>
            <a:ext cx="9270220" cy="539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678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825C125-F395-4A80-B3B4-A66D5CA8A7B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838" y="344078"/>
            <a:ext cx="8178015" cy="586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667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52A9EFB-07EE-4843-94D9-2E61FD1CAD4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872" y="420130"/>
            <a:ext cx="8286625" cy="582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9136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C9E36C9-FA4C-45F1-8D66-8DED0D002E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680" y="410065"/>
            <a:ext cx="7419412" cy="571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9326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C89E6EE-C176-42B5-A523-2C86170B621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532" y="353505"/>
            <a:ext cx="7804346" cy="589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298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6A74E16-32F9-45ED-A6C7-823214ADE1A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118" y="315797"/>
            <a:ext cx="7734955" cy="585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5594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A2B028B-4063-4533-8CAE-5627934313A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254" y="506626"/>
            <a:ext cx="7904892" cy="585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095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4FB8735-A365-47BC-8D36-FEE17FA507A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315" y="406400"/>
            <a:ext cx="8272342" cy="608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2656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1F97A75-0A1C-41E9-A036-4A0AB32648A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280" y="630958"/>
            <a:ext cx="10984597" cy="559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756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037AB59-6FBD-4203-83BC-363C53BF212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790" y="154744"/>
            <a:ext cx="9410896" cy="654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7444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E351C0-22D6-4567-B430-96F02142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24" y="151227"/>
            <a:ext cx="6239022" cy="84757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ru-RU" dirty="0"/>
              <a:t>Область нанесения удара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540E2DA-0FA7-4BB3-A975-EC2381B73E5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8863" t="21931" r="8976" b="12079"/>
          <a:stretch/>
        </p:blipFill>
        <p:spPr bwMode="auto">
          <a:xfrm>
            <a:off x="942534" y="1181687"/>
            <a:ext cx="6485207" cy="510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3551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86B84CB-681E-4B16-BF2D-7C9B576D7B8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690" y="320040"/>
            <a:ext cx="7806211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7797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C51871E-B2F1-4231-8603-97922DC7B88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4411" t="19443" r="7210"/>
          <a:stretch/>
        </p:blipFill>
        <p:spPr bwMode="auto">
          <a:xfrm>
            <a:off x="886263" y="182880"/>
            <a:ext cx="8088924" cy="649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36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80D2D32-AB32-4DBB-944B-FC0B78FF296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789" y="572770"/>
            <a:ext cx="7620000" cy="571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087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88326E3-DB1B-440A-BD38-7E03D0CDA27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992" y="243837"/>
            <a:ext cx="8167941" cy="637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0777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73E8A5C-DB64-473E-AB92-01F5F520E3C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642" y="189914"/>
            <a:ext cx="8909232" cy="650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9645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EA4D38-F81D-4893-A0EC-E8C393BA3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757" y="227428"/>
            <a:ext cx="9601200" cy="7631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Локализация болей при стенокардии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F3CED74-461A-4DCC-87C3-AF90CA6CC4B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9641"/>
          <a:stretch/>
        </p:blipFill>
        <p:spPr bwMode="auto">
          <a:xfrm>
            <a:off x="887872" y="1308295"/>
            <a:ext cx="8129519" cy="532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3068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F4D3422-53AC-4FAA-8AC1-E29D576CA17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725" y="260252"/>
            <a:ext cx="7771380" cy="633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074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787C46-C8A2-450F-B33A-F6BAA439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7650"/>
            <a:ext cx="9477829" cy="14859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Во время приступа удушья больной принимает вынужденное положение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F2EC784-AC8B-48E0-A3DC-5CE9DA1323F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8847" t="13551" r="7503" b="4353"/>
          <a:stretch/>
        </p:blipFill>
        <p:spPr bwMode="auto">
          <a:xfrm>
            <a:off x="2906820" y="1846091"/>
            <a:ext cx="5492987" cy="463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8235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24291D4-8919-4789-9717-D17458BF5A1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084" y="260252"/>
            <a:ext cx="8682488" cy="633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3136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D892759-2C1A-4EC3-AF51-EE530D205C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271535"/>
            <a:ext cx="10131962" cy="63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9301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268671E-2983-49D8-9EC4-0CEC65D1B6F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972" y="271536"/>
            <a:ext cx="9808405" cy="624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5968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2D02AB3-2AEF-4279-8351-2490E8E61A2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719" y="246184"/>
            <a:ext cx="8810259" cy="633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823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B84775E-A554-4BA9-8798-284325437B1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50" y="288387"/>
            <a:ext cx="10988185" cy="630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33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7945904-9809-42C1-895F-8213B9DD0B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188" y="599302"/>
            <a:ext cx="7595973" cy="565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116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0C29B2F-6372-4A3D-AFEF-0FC00698004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972" y="299671"/>
            <a:ext cx="9808405" cy="641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9182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31DDB36-83E8-4D5D-A95F-05A4306E763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004" y="238125"/>
            <a:ext cx="10445555" cy="64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5533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5216DED-79E1-48EE-BFE6-B769DC7B00F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b="13427"/>
          <a:stretch/>
        </p:blipFill>
        <p:spPr bwMode="auto">
          <a:xfrm>
            <a:off x="1014046" y="585334"/>
            <a:ext cx="10859086" cy="535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7839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7A18AB-F493-4382-B84D-0AB34875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129" y="247650"/>
            <a:ext cx="11432345" cy="118725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Положение больного на спине в постели с приподнятым изголовьем (</a:t>
            </a:r>
            <a:r>
              <a:rPr lang="ru-RU" dirty="0" err="1"/>
              <a:t>фаулерово</a:t>
            </a:r>
            <a:r>
              <a:rPr lang="ru-RU" dirty="0"/>
              <a:t> положение)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E96969B-3738-4542-89E7-51B1BEE0648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52438" t="27025"/>
          <a:stretch/>
        </p:blipFill>
        <p:spPr bwMode="auto">
          <a:xfrm>
            <a:off x="7287065" y="1746006"/>
            <a:ext cx="4473526" cy="48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B50EDE29-AF31-4C50-855A-286B48656D65}"/>
              </a:ext>
            </a:extLst>
          </p:cNvPr>
          <p:cNvSpPr txBox="1">
            <a:spLocks/>
          </p:cNvSpPr>
          <p:nvPr/>
        </p:nvSpPr>
        <p:spPr>
          <a:xfrm>
            <a:off x="1123070" y="1756117"/>
            <a:ext cx="5713828" cy="42946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Пациент с ишемическим инсультом (при легкой и средней тяжести течении болезни) может быть уложен на приподнятое изголовье (угол изголовья не более 30 градусов) на 15-20 минут по 3 раза в день уже в первые сути заболевания. </a:t>
            </a:r>
          </a:p>
        </p:txBody>
      </p:sp>
    </p:spTree>
    <p:extLst>
      <p:ext uri="{BB962C8B-B14F-4D97-AF65-F5344CB8AC3E}">
        <p14:creationId xmlns:p14="http://schemas.microsoft.com/office/powerpoint/2010/main" val="1711378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8C4C6BF-C22A-4A31-9035-5CF5FE4399C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45" y="163285"/>
            <a:ext cx="5495341" cy="653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3860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701E14-2336-4A1D-875C-286E70BD5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27" y="320041"/>
            <a:ext cx="10107637" cy="100232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dirty="0"/>
              <a:t>Позиционирование на «здоровом» боку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19B7646-EA83-4026-B749-D2515B8FB9E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017" t="31915" r="2293" b="7495"/>
          <a:stretch/>
        </p:blipFill>
        <p:spPr bwMode="auto">
          <a:xfrm>
            <a:off x="1086728" y="1443693"/>
            <a:ext cx="9608234" cy="516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43066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690BADE-85E7-4434-82BB-1D0BBF4CCE6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656" y="302454"/>
            <a:ext cx="8510562" cy="626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19548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C90A987-A149-421A-A63F-1DFF3B0D3B2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178" y="119575"/>
            <a:ext cx="9747794" cy="661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9868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5D6096D-8D62-429D-BAAA-EFCFF6C8E03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692" y="516511"/>
            <a:ext cx="6843615" cy="556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28246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1F14F21-4A86-4356-B4B5-D0583AD5B52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039" y="518474"/>
            <a:ext cx="9544275" cy="582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677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6399AF2-3440-4E7F-AA75-4AC84D0EF25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872" y="543698"/>
            <a:ext cx="7423863" cy="556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300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D85069B-AB8F-4009-9E63-6690E679E17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749" y="246743"/>
            <a:ext cx="9710165" cy="637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5135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6880CD-07C7-4399-9977-00AB6AF5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56" y="210457"/>
            <a:ext cx="5958114" cy="7429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Этапы наложения жгута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8186EE4-6C1F-4D99-B77F-189CAF3A428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14387"/>
          <a:stretch/>
        </p:blipFill>
        <p:spPr bwMode="auto">
          <a:xfrm>
            <a:off x="1231312" y="1091126"/>
            <a:ext cx="7983025" cy="555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036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0239808-6D63-4E55-8ECB-4A87DF19298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546" y="466626"/>
            <a:ext cx="7348456" cy="588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818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6907098-36B9-4A13-86E7-3C7016A7F5D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842" y="423634"/>
            <a:ext cx="8498987" cy="643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2953751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316</TotalTime>
  <Words>98</Words>
  <Application>Microsoft Office PowerPoint</Application>
  <PresentationFormat>Широкоэкранный</PresentationFormat>
  <Paragraphs>16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2" baseType="lpstr">
      <vt:lpstr>Franklin Gothic Book</vt:lpstr>
      <vt:lpstr>Times New Roman</vt:lpstr>
      <vt:lpstr>Уголки</vt:lpstr>
      <vt:lpstr>Обучение  по оказанию помощи пострадавшим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наложения жгута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Первая помощь при ожогах </vt:lpstr>
      <vt:lpstr>Первая помощь при отморжении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Область нанесения удара </vt:lpstr>
      <vt:lpstr>Презентация PowerPoint</vt:lpstr>
      <vt:lpstr>Презентация PowerPoint</vt:lpstr>
      <vt:lpstr>Презентация PowerPoint</vt:lpstr>
      <vt:lpstr>Презентация PowerPoint</vt:lpstr>
      <vt:lpstr>Локализация болей при стенокардии</vt:lpstr>
      <vt:lpstr>Презентация PowerPoint</vt:lpstr>
      <vt:lpstr>Во время приступа удушья больной принимает вынужденное положение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Положение больного на спине в постели с приподнятым изголовьем (фаулерово положение)</vt:lpstr>
      <vt:lpstr>Презентация PowerPoint</vt:lpstr>
      <vt:lpstr>Позиционирование на «здоровом» боку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по оказанию доврачебной помощи пострадавшим</dc:title>
  <dc:creator>Трубицина Дарья Андреевна</dc:creator>
  <cp:lastModifiedBy>Пользователь</cp:lastModifiedBy>
  <cp:revision>32</cp:revision>
  <dcterms:created xsi:type="dcterms:W3CDTF">2020-07-07T13:00:08Z</dcterms:created>
  <dcterms:modified xsi:type="dcterms:W3CDTF">2021-03-12T07:29:03Z</dcterms:modified>
</cp:coreProperties>
</file>