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5" r:id="rId1"/>
  </p:sldMasterIdLst>
  <p:notesMasterIdLst>
    <p:notesMasterId r:id="rId40"/>
  </p:notesMasterIdLst>
  <p:sldIdLst>
    <p:sldId id="513" r:id="rId2"/>
    <p:sldId id="297" r:id="rId3"/>
    <p:sldId id="514" r:id="rId4"/>
    <p:sldId id="515" r:id="rId5"/>
    <p:sldId id="517" r:id="rId6"/>
    <p:sldId id="516" r:id="rId7"/>
    <p:sldId id="518" r:id="rId8"/>
    <p:sldId id="519" r:id="rId9"/>
    <p:sldId id="520" r:id="rId10"/>
    <p:sldId id="521" r:id="rId11"/>
    <p:sldId id="522" r:id="rId12"/>
    <p:sldId id="523" r:id="rId13"/>
    <p:sldId id="524" r:id="rId14"/>
    <p:sldId id="525" r:id="rId15"/>
    <p:sldId id="526" r:id="rId16"/>
    <p:sldId id="527" r:id="rId17"/>
    <p:sldId id="528" r:id="rId18"/>
    <p:sldId id="529" r:id="rId19"/>
    <p:sldId id="493" r:id="rId20"/>
    <p:sldId id="488" r:id="rId21"/>
    <p:sldId id="475" r:id="rId22"/>
    <p:sldId id="469" r:id="rId23"/>
    <p:sldId id="495" r:id="rId24"/>
    <p:sldId id="490" r:id="rId25"/>
    <p:sldId id="500" r:id="rId26"/>
    <p:sldId id="472" r:id="rId27"/>
    <p:sldId id="482" r:id="rId28"/>
    <p:sldId id="501" r:id="rId29"/>
    <p:sldId id="502" r:id="rId30"/>
    <p:sldId id="503" r:id="rId31"/>
    <p:sldId id="504" r:id="rId32"/>
    <p:sldId id="505" r:id="rId33"/>
    <p:sldId id="507" r:id="rId34"/>
    <p:sldId id="508" r:id="rId35"/>
    <p:sldId id="509" r:id="rId36"/>
    <p:sldId id="510" r:id="rId37"/>
    <p:sldId id="511" r:id="rId38"/>
    <p:sldId id="512" r:id="rId39"/>
  </p:sldIdLst>
  <p:sldSz cx="10680700" cy="7569200"/>
  <p:notesSz cx="10680700" cy="7569200"/>
  <p:defaultTextStyle>
    <a:defPPr>
      <a:defRPr lang="ru-RU"/>
    </a:defPPr>
    <a:lvl1pPr algn="l" defTabSz="457200" rtl="0" fontAlgn="base">
      <a:spcBef>
        <a:spcPct val="0"/>
      </a:spcBef>
      <a:spcAft>
        <a:spcPct val="0"/>
      </a:spcAft>
      <a:defRPr sz="2400" kern="1200">
        <a:solidFill>
          <a:srgbClr val="ED1C24"/>
        </a:solidFill>
        <a:latin typeface="Arial" charset="0"/>
        <a:ea typeface="+mn-ea"/>
        <a:cs typeface="Arial" charset="0"/>
      </a:defRPr>
    </a:lvl1pPr>
    <a:lvl2pPr marL="457200" algn="l" defTabSz="457200" rtl="0" fontAlgn="base">
      <a:spcBef>
        <a:spcPct val="0"/>
      </a:spcBef>
      <a:spcAft>
        <a:spcPct val="0"/>
      </a:spcAft>
      <a:defRPr sz="2400" kern="1200">
        <a:solidFill>
          <a:srgbClr val="ED1C24"/>
        </a:solidFill>
        <a:latin typeface="Arial" charset="0"/>
        <a:ea typeface="+mn-ea"/>
        <a:cs typeface="Arial" charset="0"/>
      </a:defRPr>
    </a:lvl2pPr>
    <a:lvl3pPr marL="914400" algn="l" defTabSz="457200" rtl="0" fontAlgn="base">
      <a:spcBef>
        <a:spcPct val="0"/>
      </a:spcBef>
      <a:spcAft>
        <a:spcPct val="0"/>
      </a:spcAft>
      <a:defRPr sz="2400" kern="1200">
        <a:solidFill>
          <a:srgbClr val="ED1C24"/>
        </a:solidFill>
        <a:latin typeface="Arial" charset="0"/>
        <a:ea typeface="+mn-ea"/>
        <a:cs typeface="Arial" charset="0"/>
      </a:defRPr>
    </a:lvl3pPr>
    <a:lvl4pPr marL="1371600" algn="l" defTabSz="457200" rtl="0" fontAlgn="base">
      <a:spcBef>
        <a:spcPct val="0"/>
      </a:spcBef>
      <a:spcAft>
        <a:spcPct val="0"/>
      </a:spcAft>
      <a:defRPr sz="2400" kern="1200">
        <a:solidFill>
          <a:srgbClr val="ED1C24"/>
        </a:solidFill>
        <a:latin typeface="Arial" charset="0"/>
        <a:ea typeface="+mn-ea"/>
        <a:cs typeface="Arial" charset="0"/>
      </a:defRPr>
    </a:lvl4pPr>
    <a:lvl5pPr marL="1828800" algn="l" defTabSz="457200" rtl="0" fontAlgn="base">
      <a:spcBef>
        <a:spcPct val="0"/>
      </a:spcBef>
      <a:spcAft>
        <a:spcPct val="0"/>
      </a:spcAft>
      <a:defRPr sz="2400" kern="1200">
        <a:solidFill>
          <a:srgbClr val="ED1C24"/>
        </a:solidFill>
        <a:latin typeface="Arial" charset="0"/>
        <a:ea typeface="+mn-ea"/>
        <a:cs typeface="Arial" charset="0"/>
      </a:defRPr>
    </a:lvl5pPr>
    <a:lvl6pPr marL="2286000" algn="l" defTabSz="914400" rtl="0" eaLnBrk="1" latinLnBrk="0" hangingPunct="1">
      <a:defRPr sz="2400" kern="1200">
        <a:solidFill>
          <a:srgbClr val="ED1C24"/>
        </a:solidFill>
        <a:latin typeface="Arial" charset="0"/>
        <a:ea typeface="+mn-ea"/>
        <a:cs typeface="Arial" charset="0"/>
      </a:defRPr>
    </a:lvl6pPr>
    <a:lvl7pPr marL="2743200" algn="l" defTabSz="914400" rtl="0" eaLnBrk="1" latinLnBrk="0" hangingPunct="1">
      <a:defRPr sz="2400" kern="1200">
        <a:solidFill>
          <a:srgbClr val="ED1C24"/>
        </a:solidFill>
        <a:latin typeface="Arial" charset="0"/>
        <a:ea typeface="+mn-ea"/>
        <a:cs typeface="Arial" charset="0"/>
      </a:defRPr>
    </a:lvl7pPr>
    <a:lvl8pPr marL="3200400" algn="l" defTabSz="914400" rtl="0" eaLnBrk="1" latinLnBrk="0" hangingPunct="1">
      <a:defRPr sz="2400" kern="1200">
        <a:solidFill>
          <a:srgbClr val="ED1C24"/>
        </a:solidFill>
        <a:latin typeface="Arial" charset="0"/>
        <a:ea typeface="+mn-ea"/>
        <a:cs typeface="Arial" charset="0"/>
      </a:defRPr>
    </a:lvl8pPr>
    <a:lvl9pPr marL="3657600" algn="l" defTabSz="914400" rtl="0" eaLnBrk="1" latinLnBrk="0" hangingPunct="1">
      <a:defRPr sz="2400" kern="1200">
        <a:solidFill>
          <a:srgbClr val="ED1C24"/>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66FF33"/>
    <a:srgbClr val="FDF20F"/>
    <a:srgbClr val="868E7E"/>
    <a:srgbClr val="000099"/>
    <a:srgbClr val="CC0000"/>
    <a:srgbClr val="FF0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9359" autoAdjust="0"/>
  </p:normalViewPr>
  <p:slideViewPr>
    <p:cSldViewPr snapToGrid="0" snapToObjects="1">
      <p:cViewPr>
        <p:scale>
          <a:sx n="90" d="100"/>
          <a:sy n="90" d="100"/>
        </p:scale>
        <p:origin x="-204" y="79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4627563"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20483" name="Rectangle 3"/>
          <p:cNvSpPr>
            <a:spLocks noGrp="1" noChangeArrowheads="1"/>
          </p:cNvSpPr>
          <p:nvPr>
            <p:ph type="dt" idx="1"/>
          </p:nvPr>
        </p:nvSpPr>
        <p:spPr bwMode="auto">
          <a:xfrm>
            <a:off x="6049963" y="0"/>
            <a:ext cx="4627562"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67D94607-E85D-433C-BA1B-58BB6CA395A4}" type="datetimeFigureOut">
              <a:rPr lang="ru-RU"/>
              <a:pPr>
                <a:defRPr/>
              </a:pPr>
              <a:t>31.10.2022</a:t>
            </a:fld>
            <a:endParaRPr lang="ru-RU"/>
          </a:p>
        </p:txBody>
      </p:sp>
      <p:sp>
        <p:nvSpPr>
          <p:cNvPr id="29700" name="Rectangle 4"/>
          <p:cNvSpPr>
            <a:spLocks noGrp="1" noRot="1" noChangeAspect="1" noChangeArrowheads="1" noTextEdit="1"/>
          </p:cNvSpPr>
          <p:nvPr>
            <p:ph type="sldImg" idx="2"/>
          </p:nvPr>
        </p:nvSpPr>
        <p:spPr bwMode="auto">
          <a:xfrm>
            <a:off x="3338513" y="568325"/>
            <a:ext cx="4003675" cy="2838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1068388" y="3595688"/>
            <a:ext cx="8543925" cy="340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0486" name="Rectangle 6"/>
          <p:cNvSpPr>
            <a:spLocks noGrp="1" noChangeArrowheads="1"/>
          </p:cNvSpPr>
          <p:nvPr>
            <p:ph type="ftr" sz="quarter" idx="4"/>
          </p:nvPr>
        </p:nvSpPr>
        <p:spPr bwMode="auto">
          <a:xfrm>
            <a:off x="0" y="7189788"/>
            <a:ext cx="4627563"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20487" name="Rectangle 7"/>
          <p:cNvSpPr>
            <a:spLocks noGrp="1" noChangeArrowheads="1"/>
          </p:cNvSpPr>
          <p:nvPr>
            <p:ph type="sldNum" sz="quarter" idx="5"/>
          </p:nvPr>
        </p:nvSpPr>
        <p:spPr bwMode="auto">
          <a:xfrm>
            <a:off x="6049963" y="7189788"/>
            <a:ext cx="4627562"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90CE5B6E-18F3-4E3A-895B-C74B8272FF9F}" type="slidenum">
              <a:rPr lang="ru-RU"/>
              <a:pPr>
                <a:defRPr/>
              </a:pPr>
              <a:t>‹#›</a:t>
            </a:fld>
            <a:endParaRPr lang="ru-RU"/>
          </a:p>
        </p:txBody>
      </p:sp>
    </p:spTree>
    <p:extLst>
      <p:ext uri="{BB962C8B-B14F-4D97-AF65-F5344CB8AC3E}">
        <p14:creationId xmlns:p14="http://schemas.microsoft.com/office/powerpoint/2010/main" val="6619492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ru-RU" altLang="ru-RU" sz="10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r>
              <a:rPr lang="ru-RU" altLang="ru-RU" smtClean="0"/>
              <a:t>Примечание. Под требованиями охраны труда в настоящей статье понимаются государственные нормативные требования охраны труда, содержащиеся в федеральных законах и иных нормативных правовых актах Российской Федерации, законах и иных нормативных правовых актах субъектов Российской Федерации.</a:t>
            </a:r>
          </a:p>
          <a:p>
            <a:pPr eaLnBrk="1" hangingPunct="1"/>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01056" y="2351363"/>
            <a:ext cx="9078595" cy="1622472"/>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602105" y="4289213"/>
            <a:ext cx="7476490" cy="1934351"/>
          </a:xfrm>
        </p:spPr>
        <p:txBody>
          <a:bodyPr/>
          <a:lstStyle>
            <a:lvl1pPr marL="0" indent="0" algn="ctr">
              <a:buNone/>
              <a:defRPr>
                <a:solidFill>
                  <a:schemeClr val="tx1">
                    <a:tint val="75000"/>
                  </a:schemeClr>
                </a:solidFill>
              </a:defRPr>
            </a:lvl1pPr>
            <a:lvl2pPr marL="521189" indent="0" algn="ctr">
              <a:buNone/>
              <a:defRPr>
                <a:solidFill>
                  <a:schemeClr val="tx1">
                    <a:tint val="75000"/>
                  </a:schemeClr>
                </a:solidFill>
              </a:defRPr>
            </a:lvl2pPr>
            <a:lvl3pPr marL="1042376" indent="0" algn="ctr">
              <a:buNone/>
              <a:defRPr>
                <a:solidFill>
                  <a:schemeClr val="tx1">
                    <a:tint val="75000"/>
                  </a:schemeClr>
                </a:solidFill>
              </a:defRPr>
            </a:lvl3pPr>
            <a:lvl4pPr marL="1563564" indent="0" algn="ctr">
              <a:buNone/>
              <a:defRPr>
                <a:solidFill>
                  <a:schemeClr val="tx1">
                    <a:tint val="75000"/>
                  </a:schemeClr>
                </a:solidFill>
              </a:defRPr>
            </a:lvl4pPr>
            <a:lvl5pPr marL="2084753" indent="0" algn="ctr">
              <a:buNone/>
              <a:defRPr>
                <a:solidFill>
                  <a:schemeClr val="tx1">
                    <a:tint val="75000"/>
                  </a:schemeClr>
                </a:solidFill>
              </a:defRPr>
            </a:lvl5pPr>
            <a:lvl6pPr marL="2605941" indent="0" algn="ctr">
              <a:buNone/>
              <a:defRPr>
                <a:solidFill>
                  <a:schemeClr val="tx1">
                    <a:tint val="75000"/>
                  </a:schemeClr>
                </a:solidFill>
              </a:defRPr>
            </a:lvl6pPr>
            <a:lvl7pPr marL="3127127" indent="0" algn="ctr">
              <a:buNone/>
              <a:defRPr>
                <a:solidFill>
                  <a:schemeClr val="tx1">
                    <a:tint val="75000"/>
                  </a:schemeClr>
                </a:solidFill>
              </a:defRPr>
            </a:lvl7pPr>
            <a:lvl8pPr marL="3648316" indent="0" algn="ctr">
              <a:buNone/>
              <a:defRPr>
                <a:solidFill>
                  <a:schemeClr val="tx1">
                    <a:tint val="75000"/>
                  </a:schemeClr>
                </a:solidFill>
              </a:defRPr>
            </a:lvl8pPr>
            <a:lvl9pPr marL="4169503"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lgn="l" eaLnBrk="1" latinLnBrk="0" hangingPunct="1"/>
            <a:fld id="{48D92626-37D2-4832-BF7A-BC283494A20D}" type="datetimeFigureOut">
              <a:rPr lang="en-US" smtClean="0"/>
              <a:t>10/31/2022</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pPr algn="r" eaLnBrk="1" latinLnBrk="0" hangingPunct="1"/>
            <a:fld id="{8C592886-E571-45D5-8B56-343DC94F8FA6}" type="slidenum">
              <a:rPr kumimoji="0" lang="en-US" smtClean="0"/>
              <a:t>‹#›</a:t>
            </a:fld>
            <a:endParaRPr kumimoji="0" lang="en-US" dirty="0">
              <a:solidFill>
                <a:schemeClr val="tx2">
                  <a:shade val="90000"/>
                </a:schemeClr>
              </a:solidFill>
            </a:endParaRPr>
          </a:p>
        </p:txBody>
      </p:sp>
    </p:spTree>
    <p:extLst>
      <p:ext uri="{BB962C8B-B14F-4D97-AF65-F5344CB8AC3E}">
        <p14:creationId xmlns:p14="http://schemas.microsoft.com/office/powerpoint/2010/main" val="36314177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D92626-37D2-4832-BF7A-BC283494A20D}" type="datetimeFigureOut">
              <a:rPr lang="en-US" smtClean="0"/>
              <a:t>10/31/2022</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8C592886-E571-45D5-8B56-343DC94F8FA6}" type="slidenum">
              <a:rPr kumimoji="0" lang="en-US" smtClean="0"/>
              <a:t>‹#›</a:t>
            </a:fld>
            <a:endParaRPr kumimoji="0" lang="en-US"/>
          </a:p>
        </p:txBody>
      </p:sp>
    </p:spTree>
    <p:extLst>
      <p:ext uri="{BB962C8B-B14F-4D97-AF65-F5344CB8AC3E}">
        <p14:creationId xmlns:p14="http://schemas.microsoft.com/office/powerpoint/2010/main" val="17759194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045222" y="334657"/>
            <a:ext cx="2807392" cy="71276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3046" y="334657"/>
            <a:ext cx="8244165" cy="71276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D92626-37D2-4832-BF7A-BC283494A20D}" type="datetimeFigureOut">
              <a:rPr lang="en-US" smtClean="0"/>
              <a:t>10/31/2022</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8C592886-E571-45D5-8B56-343DC94F8FA6}" type="slidenum">
              <a:rPr kumimoji="0" lang="en-US" smtClean="0"/>
              <a:t>‹#›</a:t>
            </a:fld>
            <a:endParaRPr kumimoji="0" lang="en-US"/>
          </a:p>
        </p:txBody>
      </p:sp>
    </p:spTree>
    <p:extLst>
      <p:ext uri="{BB962C8B-B14F-4D97-AF65-F5344CB8AC3E}">
        <p14:creationId xmlns:p14="http://schemas.microsoft.com/office/powerpoint/2010/main" val="68240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Пустой и заголовок">
    <p:spTree>
      <p:nvGrpSpPr>
        <p:cNvPr id="1" name=""/>
        <p:cNvGrpSpPr/>
        <p:nvPr/>
      </p:nvGrpSpPr>
      <p:grpSpPr>
        <a:xfrm>
          <a:off x="0" y="0"/>
          <a:ext cx="0" cy="0"/>
          <a:chOff x="0" y="0"/>
          <a:chExt cx="0" cy="0"/>
        </a:xfrm>
      </p:grpSpPr>
      <p:pic>
        <p:nvPicPr>
          <p:cNvPr id="3" name="Изображение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32288" y="0"/>
            <a:ext cx="6348412"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Изображение 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3904805"/>
            <a:ext cx="5369442"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ject 3"/>
          <p:cNvSpPr>
            <a:spLocks/>
          </p:cNvSpPr>
          <p:nvPr userDrawn="1"/>
        </p:nvSpPr>
        <p:spPr bwMode="auto">
          <a:xfrm flipV="1">
            <a:off x="422792" y="7137973"/>
            <a:ext cx="3628213" cy="45719"/>
          </a:xfrm>
          <a:custGeom>
            <a:avLst/>
            <a:gdLst>
              <a:gd name="T0" fmla="*/ 0 w 4262018"/>
              <a:gd name="T1" fmla="*/ 4267478 w 4262018"/>
              <a:gd name="T2" fmla="*/ 0 60000 65536"/>
              <a:gd name="T3" fmla="*/ 0 60000 65536"/>
            </a:gdLst>
            <a:ahLst/>
            <a:cxnLst>
              <a:cxn ang="T2">
                <a:pos x="T0" y="0"/>
              </a:cxn>
              <a:cxn ang="T3">
                <a:pos x="T1" y="0"/>
              </a:cxn>
            </a:cxnLst>
            <a:rect l="0" t="0" r="r" b="b"/>
            <a:pathLst>
              <a:path w="4262018">
                <a:moveTo>
                  <a:pt x="0" y="0"/>
                </a:moveTo>
                <a:lnTo>
                  <a:pt x="4262018" y="0"/>
                </a:lnTo>
              </a:path>
            </a:pathLst>
          </a:custGeom>
          <a:noFill/>
          <a:ln w="12700">
            <a:solidFill>
              <a:srgbClr val="00427E"/>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u-RU"/>
          </a:p>
        </p:txBody>
      </p:sp>
      <p:sp>
        <p:nvSpPr>
          <p:cNvPr id="6" name="object 6"/>
          <p:cNvSpPr>
            <a:spLocks/>
          </p:cNvSpPr>
          <p:nvPr userDrawn="1"/>
        </p:nvSpPr>
        <p:spPr bwMode="auto">
          <a:xfrm flipV="1">
            <a:off x="6166884" y="7137971"/>
            <a:ext cx="4014516" cy="45720"/>
          </a:xfrm>
          <a:custGeom>
            <a:avLst/>
            <a:gdLst>
              <a:gd name="T0" fmla="*/ 0 w 4259897"/>
              <a:gd name="T1" fmla="*/ 4251662 w 4259897"/>
              <a:gd name="T2" fmla="*/ 0 60000 65536"/>
              <a:gd name="T3" fmla="*/ 0 60000 65536"/>
            </a:gdLst>
            <a:ahLst/>
            <a:cxnLst>
              <a:cxn ang="T2">
                <a:pos x="T0" y="0"/>
              </a:cxn>
              <a:cxn ang="T3">
                <a:pos x="T1" y="0"/>
              </a:cxn>
            </a:cxnLst>
            <a:rect l="0" t="0" r="r" b="b"/>
            <a:pathLst>
              <a:path w="4259897">
                <a:moveTo>
                  <a:pt x="0" y="0"/>
                </a:moveTo>
                <a:lnTo>
                  <a:pt x="4259897" y="0"/>
                </a:lnTo>
              </a:path>
            </a:pathLst>
          </a:custGeom>
          <a:noFill/>
          <a:ln w="12700">
            <a:solidFill>
              <a:srgbClr val="00427E"/>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u-RU"/>
          </a:p>
        </p:txBody>
      </p:sp>
      <p:sp>
        <p:nvSpPr>
          <p:cNvPr id="2" name="Название 1"/>
          <p:cNvSpPr>
            <a:spLocks noGrp="1"/>
          </p:cNvSpPr>
          <p:nvPr>
            <p:ph type="title"/>
          </p:nvPr>
        </p:nvSpPr>
        <p:spPr>
          <a:xfrm>
            <a:off x="533400" y="417513"/>
            <a:ext cx="9648000" cy="900000"/>
          </a:xfrm>
          <a:prstGeom prst="rect">
            <a:avLst/>
          </a:prstGeom>
        </p:spPr>
        <p:txBody>
          <a:bodyPr vert="horz"/>
          <a:lstStyle>
            <a:lvl1pPr algn="l">
              <a:defRPr sz="2800">
                <a:solidFill>
                  <a:srgbClr val="FF0000"/>
                </a:solidFill>
                <a:latin typeface="Arial"/>
                <a:cs typeface="Arial"/>
              </a:defRPr>
            </a:lvl1pPr>
          </a:lstStyle>
          <a:p>
            <a:r>
              <a:rPr lang="ru-RU" dirty="0" smtClean="0"/>
              <a:t>Образец заголовка</a:t>
            </a:r>
            <a:endParaRPr lang="ru-RU" dirty="0"/>
          </a:p>
        </p:txBody>
      </p:sp>
      <p:sp>
        <p:nvSpPr>
          <p:cNvPr id="8" name="TextBox 7"/>
          <p:cNvSpPr txBox="1"/>
          <p:nvPr userDrawn="1"/>
        </p:nvSpPr>
        <p:spPr>
          <a:xfrm>
            <a:off x="4167789" y="7031562"/>
            <a:ext cx="1908856" cy="646331"/>
          </a:xfrm>
          <a:prstGeom prst="rect">
            <a:avLst/>
          </a:prstGeom>
          <a:noFill/>
        </p:spPr>
        <p:txBody>
          <a:bodyPr wrap="non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ru-RU" sz="1200" b="1" i="0" kern="1200" dirty="0" smtClean="0">
                <a:solidFill>
                  <a:schemeClr val="tx1"/>
                </a:solidFill>
                <a:effectLst/>
                <a:latin typeface="Arial" charset="0"/>
                <a:ea typeface="+mn-ea"/>
                <a:cs typeface="Arial" charset="0"/>
              </a:rPr>
              <a:t>ОУ ДПО «Специалист»</a:t>
            </a:r>
          </a:p>
          <a:p>
            <a:r>
              <a:rPr lang="ru-RU" dirty="0" smtClean="0"/>
              <a:t> </a:t>
            </a:r>
            <a:endParaRPr lang="ru-RU" dirty="0"/>
          </a:p>
        </p:txBody>
      </p:sp>
    </p:spTree>
    <p:extLst>
      <p:ext uri="{BB962C8B-B14F-4D97-AF65-F5344CB8AC3E}">
        <p14:creationId xmlns:p14="http://schemas.microsoft.com/office/powerpoint/2010/main" val="704149264"/>
      </p:ext>
    </p:extLst>
  </p:cSld>
  <p:clrMapOvr>
    <a:masterClrMapping/>
  </p:clrMapOvr>
  <p:transition spd="med" advTm="10000">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D92626-37D2-4832-BF7A-BC283494A20D}" type="datetimeFigureOut">
              <a:rPr lang="en-US" smtClean="0"/>
              <a:t>10/31/2022</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8C592886-E571-45D5-8B56-343DC94F8FA6}" type="slidenum">
              <a:rPr kumimoji="0" lang="en-US" smtClean="0"/>
              <a:t>‹#›</a:t>
            </a:fld>
            <a:endParaRPr kumimoji="0" lang="en-US" dirty="0"/>
          </a:p>
        </p:txBody>
      </p:sp>
    </p:spTree>
    <p:extLst>
      <p:ext uri="{BB962C8B-B14F-4D97-AF65-F5344CB8AC3E}">
        <p14:creationId xmlns:p14="http://schemas.microsoft.com/office/powerpoint/2010/main" val="41088127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3704" y="4863917"/>
            <a:ext cx="9078595" cy="1503327"/>
          </a:xfrm>
        </p:spPr>
        <p:txBody>
          <a:bodyPr anchor="t"/>
          <a:lstStyle>
            <a:lvl1pPr algn="l">
              <a:defRPr sz="4600" b="1" cap="all"/>
            </a:lvl1pPr>
          </a:lstStyle>
          <a:p>
            <a:r>
              <a:rPr lang="ru-RU" smtClean="0"/>
              <a:t>Образец заголовка</a:t>
            </a:r>
            <a:endParaRPr lang="ru-RU"/>
          </a:p>
        </p:txBody>
      </p:sp>
      <p:sp>
        <p:nvSpPr>
          <p:cNvPr id="3" name="Текст 2"/>
          <p:cNvSpPr>
            <a:spLocks noGrp="1"/>
          </p:cNvSpPr>
          <p:nvPr>
            <p:ph type="body" idx="1"/>
          </p:nvPr>
        </p:nvSpPr>
        <p:spPr>
          <a:xfrm>
            <a:off x="843704" y="3208150"/>
            <a:ext cx="9078595" cy="1655762"/>
          </a:xfrm>
        </p:spPr>
        <p:txBody>
          <a:bodyPr anchor="b"/>
          <a:lstStyle>
            <a:lvl1pPr marL="0" indent="0">
              <a:buNone/>
              <a:defRPr sz="2300">
                <a:solidFill>
                  <a:schemeClr val="tx1">
                    <a:tint val="75000"/>
                  </a:schemeClr>
                </a:solidFill>
              </a:defRPr>
            </a:lvl1pPr>
            <a:lvl2pPr marL="521189" indent="0">
              <a:buNone/>
              <a:defRPr sz="2100">
                <a:solidFill>
                  <a:schemeClr val="tx1">
                    <a:tint val="75000"/>
                  </a:schemeClr>
                </a:solidFill>
              </a:defRPr>
            </a:lvl2pPr>
            <a:lvl3pPr marL="1042376" indent="0">
              <a:buNone/>
              <a:defRPr sz="1800">
                <a:solidFill>
                  <a:schemeClr val="tx1">
                    <a:tint val="75000"/>
                  </a:schemeClr>
                </a:solidFill>
              </a:defRPr>
            </a:lvl3pPr>
            <a:lvl4pPr marL="1563564" indent="0">
              <a:buNone/>
              <a:defRPr sz="1600">
                <a:solidFill>
                  <a:schemeClr val="tx1">
                    <a:tint val="75000"/>
                  </a:schemeClr>
                </a:solidFill>
              </a:defRPr>
            </a:lvl4pPr>
            <a:lvl5pPr marL="2084753" indent="0">
              <a:buNone/>
              <a:defRPr sz="1600">
                <a:solidFill>
                  <a:schemeClr val="tx1">
                    <a:tint val="75000"/>
                  </a:schemeClr>
                </a:solidFill>
              </a:defRPr>
            </a:lvl5pPr>
            <a:lvl6pPr marL="2605941" indent="0">
              <a:buNone/>
              <a:defRPr sz="1600">
                <a:solidFill>
                  <a:schemeClr val="tx1">
                    <a:tint val="75000"/>
                  </a:schemeClr>
                </a:solidFill>
              </a:defRPr>
            </a:lvl6pPr>
            <a:lvl7pPr marL="3127127" indent="0">
              <a:buNone/>
              <a:defRPr sz="1600">
                <a:solidFill>
                  <a:schemeClr val="tx1">
                    <a:tint val="75000"/>
                  </a:schemeClr>
                </a:solidFill>
              </a:defRPr>
            </a:lvl7pPr>
            <a:lvl8pPr marL="3648316" indent="0">
              <a:buNone/>
              <a:defRPr sz="1600">
                <a:solidFill>
                  <a:schemeClr val="tx1">
                    <a:tint val="75000"/>
                  </a:schemeClr>
                </a:solidFill>
              </a:defRPr>
            </a:lvl8pPr>
            <a:lvl9pPr marL="4169503"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lgn="l" eaLnBrk="1" latinLnBrk="0" hangingPunct="1"/>
            <a:fld id="{48D92626-37D2-4832-BF7A-BC283494A20D}" type="datetimeFigureOut">
              <a:rPr lang="en-US" smtClean="0"/>
              <a:t>10/31/2022</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Tree>
    <p:extLst>
      <p:ext uri="{BB962C8B-B14F-4D97-AF65-F5344CB8AC3E}">
        <p14:creationId xmlns:p14="http://schemas.microsoft.com/office/powerpoint/2010/main" val="30773649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3043" y="1950121"/>
            <a:ext cx="5525779" cy="5512200"/>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326831" y="1950121"/>
            <a:ext cx="5525779" cy="5512200"/>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8D92626-37D2-4832-BF7A-BC283494A20D}" type="datetimeFigureOut">
              <a:rPr lang="en-US" smtClean="0"/>
              <a:t>10/31/2022</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8C592886-E571-45D5-8B56-343DC94F8FA6}" type="slidenum">
              <a:rPr kumimoji="0" lang="en-US" smtClean="0"/>
              <a:t>‹#›</a:t>
            </a:fld>
            <a:endParaRPr kumimoji="0" lang="en-US"/>
          </a:p>
        </p:txBody>
      </p:sp>
    </p:spTree>
    <p:extLst>
      <p:ext uri="{BB962C8B-B14F-4D97-AF65-F5344CB8AC3E}">
        <p14:creationId xmlns:p14="http://schemas.microsoft.com/office/powerpoint/2010/main" val="41554058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035" y="303119"/>
            <a:ext cx="9612630" cy="1261533"/>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34035" y="1694310"/>
            <a:ext cx="4719164" cy="706108"/>
          </a:xfrm>
        </p:spPr>
        <p:txBody>
          <a:bodyPr anchor="b"/>
          <a:lstStyle>
            <a:lvl1pPr marL="0" indent="0">
              <a:buNone/>
              <a:defRPr sz="2700" b="1"/>
            </a:lvl1pPr>
            <a:lvl2pPr marL="521189" indent="0">
              <a:buNone/>
              <a:defRPr sz="2300" b="1"/>
            </a:lvl2pPr>
            <a:lvl3pPr marL="1042376" indent="0">
              <a:buNone/>
              <a:defRPr sz="2100" b="1"/>
            </a:lvl3pPr>
            <a:lvl4pPr marL="1563564" indent="0">
              <a:buNone/>
              <a:defRPr sz="1800" b="1"/>
            </a:lvl4pPr>
            <a:lvl5pPr marL="2084753" indent="0">
              <a:buNone/>
              <a:defRPr sz="1800" b="1"/>
            </a:lvl5pPr>
            <a:lvl6pPr marL="2605941" indent="0">
              <a:buNone/>
              <a:defRPr sz="1800" b="1"/>
            </a:lvl6pPr>
            <a:lvl7pPr marL="3127127" indent="0">
              <a:buNone/>
              <a:defRPr sz="1800" b="1"/>
            </a:lvl7pPr>
            <a:lvl8pPr marL="3648316" indent="0">
              <a:buNone/>
              <a:defRPr sz="1800" b="1"/>
            </a:lvl8pPr>
            <a:lvl9pPr marL="4169503" indent="0">
              <a:buNone/>
              <a:defRPr sz="1800" b="1"/>
            </a:lvl9pPr>
          </a:lstStyle>
          <a:p>
            <a:pPr lvl="0"/>
            <a:r>
              <a:rPr lang="ru-RU" smtClean="0"/>
              <a:t>Образец текста</a:t>
            </a:r>
          </a:p>
        </p:txBody>
      </p:sp>
      <p:sp>
        <p:nvSpPr>
          <p:cNvPr id="4" name="Объект 3"/>
          <p:cNvSpPr>
            <a:spLocks noGrp="1"/>
          </p:cNvSpPr>
          <p:nvPr>
            <p:ph sz="half" idx="2"/>
          </p:nvPr>
        </p:nvSpPr>
        <p:spPr>
          <a:xfrm>
            <a:off x="534035" y="2400421"/>
            <a:ext cx="4719164" cy="4361051"/>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425650" y="1694310"/>
            <a:ext cx="4721018" cy="706108"/>
          </a:xfrm>
        </p:spPr>
        <p:txBody>
          <a:bodyPr anchor="b"/>
          <a:lstStyle>
            <a:lvl1pPr marL="0" indent="0">
              <a:buNone/>
              <a:defRPr sz="2700" b="1"/>
            </a:lvl1pPr>
            <a:lvl2pPr marL="521189" indent="0">
              <a:buNone/>
              <a:defRPr sz="2300" b="1"/>
            </a:lvl2pPr>
            <a:lvl3pPr marL="1042376" indent="0">
              <a:buNone/>
              <a:defRPr sz="2100" b="1"/>
            </a:lvl3pPr>
            <a:lvl4pPr marL="1563564" indent="0">
              <a:buNone/>
              <a:defRPr sz="1800" b="1"/>
            </a:lvl4pPr>
            <a:lvl5pPr marL="2084753" indent="0">
              <a:buNone/>
              <a:defRPr sz="1800" b="1"/>
            </a:lvl5pPr>
            <a:lvl6pPr marL="2605941" indent="0">
              <a:buNone/>
              <a:defRPr sz="1800" b="1"/>
            </a:lvl6pPr>
            <a:lvl7pPr marL="3127127" indent="0">
              <a:buNone/>
              <a:defRPr sz="1800" b="1"/>
            </a:lvl7pPr>
            <a:lvl8pPr marL="3648316" indent="0">
              <a:buNone/>
              <a:defRPr sz="1800" b="1"/>
            </a:lvl8pPr>
            <a:lvl9pPr marL="4169503" indent="0">
              <a:buNone/>
              <a:defRPr sz="1800" b="1"/>
            </a:lvl9pPr>
          </a:lstStyle>
          <a:p>
            <a:pPr lvl="0"/>
            <a:r>
              <a:rPr lang="ru-RU" smtClean="0"/>
              <a:t>Образец текста</a:t>
            </a:r>
          </a:p>
        </p:txBody>
      </p:sp>
      <p:sp>
        <p:nvSpPr>
          <p:cNvPr id="6" name="Объект 5"/>
          <p:cNvSpPr>
            <a:spLocks noGrp="1"/>
          </p:cNvSpPr>
          <p:nvPr>
            <p:ph sz="quarter" idx="4"/>
          </p:nvPr>
        </p:nvSpPr>
        <p:spPr>
          <a:xfrm>
            <a:off x="5425650" y="2400421"/>
            <a:ext cx="4721018" cy="4361051"/>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8D92626-37D2-4832-BF7A-BC283494A20D}" type="datetimeFigureOut">
              <a:rPr lang="en-US" smtClean="0"/>
              <a:t>10/31/2022</a:t>
            </a:fld>
            <a:endParaRPr lang="en-US"/>
          </a:p>
        </p:txBody>
      </p:sp>
      <p:sp>
        <p:nvSpPr>
          <p:cNvPr id="8" name="Нижний колонтитул 7"/>
          <p:cNvSpPr>
            <a:spLocks noGrp="1"/>
          </p:cNvSpPr>
          <p:nvPr>
            <p:ph type="ftr" sz="quarter" idx="11"/>
          </p:nvPr>
        </p:nvSpPr>
        <p:spPr/>
        <p:txBody>
          <a:bodyPr/>
          <a:lstStyle/>
          <a:p>
            <a:endParaRPr kumimoji="0" lang="en-US"/>
          </a:p>
        </p:txBody>
      </p:sp>
      <p:sp>
        <p:nvSpPr>
          <p:cNvPr id="9" name="Номер слайда 8"/>
          <p:cNvSpPr>
            <a:spLocks noGrp="1"/>
          </p:cNvSpPr>
          <p:nvPr>
            <p:ph type="sldNum" sz="quarter" idx="12"/>
          </p:nvPr>
        </p:nvSpPr>
        <p:spPr/>
        <p:txBody>
          <a:bodyPr/>
          <a:lstStyle/>
          <a:p>
            <a:fld id="{8C592886-E571-45D5-8B56-343DC94F8FA6}" type="slidenum">
              <a:rPr kumimoji="0" lang="en-US" smtClean="0"/>
              <a:t>‹#›</a:t>
            </a:fld>
            <a:endParaRPr kumimoji="0" lang="en-US" dirty="0"/>
          </a:p>
        </p:txBody>
      </p:sp>
    </p:spTree>
    <p:extLst>
      <p:ext uri="{BB962C8B-B14F-4D97-AF65-F5344CB8AC3E}">
        <p14:creationId xmlns:p14="http://schemas.microsoft.com/office/powerpoint/2010/main" val="31793458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8D92626-37D2-4832-BF7A-BC283494A20D}" type="datetimeFigureOut">
              <a:rPr lang="en-US" smtClean="0"/>
              <a:t>10/31/2022</a:t>
            </a:fld>
            <a:endParaRPr lang="en-US"/>
          </a:p>
        </p:txBody>
      </p:sp>
      <p:sp>
        <p:nvSpPr>
          <p:cNvPr id="4" name="Нижний колонтитул 3"/>
          <p:cNvSpPr>
            <a:spLocks noGrp="1"/>
          </p:cNvSpPr>
          <p:nvPr>
            <p:ph type="ftr" sz="quarter" idx="11"/>
          </p:nvPr>
        </p:nvSpPr>
        <p:spPr/>
        <p:txBody>
          <a:bodyPr/>
          <a:lstStyle/>
          <a:p>
            <a:endParaRPr kumimoji="0" lang="en-US"/>
          </a:p>
        </p:txBody>
      </p:sp>
      <p:sp>
        <p:nvSpPr>
          <p:cNvPr id="5" name="Номер слайда 4"/>
          <p:cNvSpPr>
            <a:spLocks noGrp="1"/>
          </p:cNvSpPr>
          <p:nvPr>
            <p:ph type="sldNum" sz="quarter" idx="12"/>
          </p:nvPr>
        </p:nvSpPr>
        <p:spPr/>
        <p:txBody>
          <a:bodyPr/>
          <a:lstStyle/>
          <a:p>
            <a:fld id="{8C592886-E571-45D5-8B56-343DC94F8FA6}" type="slidenum">
              <a:rPr kumimoji="0" lang="en-US" smtClean="0"/>
              <a:t>‹#›</a:t>
            </a:fld>
            <a:endParaRPr kumimoji="0" lang="en-US"/>
          </a:p>
        </p:txBody>
      </p:sp>
    </p:spTree>
    <p:extLst>
      <p:ext uri="{BB962C8B-B14F-4D97-AF65-F5344CB8AC3E}">
        <p14:creationId xmlns:p14="http://schemas.microsoft.com/office/powerpoint/2010/main" val="21840532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8D92626-37D2-4832-BF7A-BC283494A20D}" type="datetimeFigureOut">
              <a:rPr lang="en-US" smtClean="0"/>
              <a:t>10/31/2022</a:t>
            </a:fld>
            <a:endParaRPr lang="en-US"/>
          </a:p>
        </p:txBody>
      </p:sp>
      <p:sp>
        <p:nvSpPr>
          <p:cNvPr id="3" name="Нижний колонтитул 2"/>
          <p:cNvSpPr>
            <a:spLocks noGrp="1"/>
          </p:cNvSpPr>
          <p:nvPr>
            <p:ph type="ftr" sz="quarter" idx="11"/>
          </p:nvPr>
        </p:nvSpPr>
        <p:spPr/>
        <p:txBody>
          <a:bodyPr/>
          <a:lstStyle/>
          <a:p>
            <a:endParaRPr kumimoji="0" lang="en-US"/>
          </a:p>
        </p:txBody>
      </p:sp>
      <p:sp>
        <p:nvSpPr>
          <p:cNvPr id="4" name="Номер слайда 3"/>
          <p:cNvSpPr>
            <a:spLocks noGrp="1"/>
          </p:cNvSpPr>
          <p:nvPr>
            <p:ph type="sldNum" sz="quarter" idx="12"/>
          </p:nvPr>
        </p:nvSpPr>
        <p:spPr/>
        <p:txBody>
          <a:bodyPr/>
          <a:lstStyle/>
          <a:p>
            <a:fld id="{8C592886-E571-45D5-8B56-343DC94F8FA6}" type="slidenum">
              <a:rPr kumimoji="0" lang="en-US" smtClean="0"/>
              <a:t>‹#›</a:t>
            </a:fld>
            <a:endParaRPr kumimoji="0" lang="en-US"/>
          </a:p>
        </p:txBody>
      </p:sp>
    </p:spTree>
    <p:extLst>
      <p:ext uri="{BB962C8B-B14F-4D97-AF65-F5344CB8AC3E}">
        <p14:creationId xmlns:p14="http://schemas.microsoft.com/office/powerpoint/2010/main" val="31114532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040" y="301366"/>
            <a:ext cx="3513877" cy="1282559"/>
          </a:xfrm>
        </p:spPr>
        <p:txBody>
          <a:bodyPr anchor="b"/>
          <a:lstStyle>
            <a:lvl1pPr algn="l">
              <a:defRPr sz="2300" b="1"/>
            </a:lvl1pPr>
          </a:lstStyle>
          <a:p>
            <a:r>
              <a:rPr lang="ru-RU" smtClean="0"/>
              <a:t>Образец заголовка</a:t>
            </a:r>
            <a:endParaRPr lang="ru-RU"/>
          </a:p>
        </p:txBody>
      </p:sp>
      <p:sp>
        <p:nvSpPr>
          <p:cNvPr id="3" name="Объект 2"/>
          <p:cNvSpPr>
            <a:spLocks noGrp="1"/>
          </p:cNvSpPr>
          <p:nvPr>
            <p:ph idx="1"/>
          </p:nvPr>
        </p:nvSpPr>
        <p:spPr>
          <a:xfrm>
            <a:off x="4175857" y="301367"/>
            <a:ext cx="5970808" cy="6460102"/>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34040" y="1583930"/>
            <a:ext cx="3513877" cy="5177544"/>
          </a:xfrm>
        </p:spPr>
        <p:txBody>
          <a:bodyPr/>
          <a:lstStyle>
            <a:lvl1pPr marL="0" indent="0">
              <a:buNone/>
              <a:defRPr sz="1600"/>
            </a:lvl1pPr>
            <a:lvl2pPr marL="521189" indent="0">
              <a:buNone/>
              <a:defRPr sz="1400"/>
            </a:lvl2pPr>
            <a:lvl3pPr marL="1042376" indent="0">
              <a:buNone/>
              <a:defRPr sz="1100"/>
            </a:lvl3pPr>
            <a:lvl4pPr marL="1563564" indent="0">
              <a:buNone/>
              <a:defRPr sz="1000"/>
            </a:lvl4pPr>
            <a:lvl5pPr marL="2084753" indent="0">
              <a:buNone/>
              <a:defRPr sz="1000"/>
            </a:lvl5pPr>
            <a:lvl6pPr marL="2605941" indent="0">
              <a:buNone/>
              <a:defRPr sz="1000"/>
            </a:lvl6pPr>
            <a:lvl7pPr marL="3127127" indent="0">
              <a:buNone/>
              <a:defRPr sz="1000"/>
            </a:lvl7pPr>
            <a:lvl8pPr marL="3648316" indent="0">
              <a:buNone/>
              <a:defRPr sz="1000"/>
            </a:lvl8pPr>
            <a:lvl9pPr marL="4169503"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pPr algn="l" eaLnBrk="1" latinLnBrk="0" hangingPunct="1"/>
            <a:fld id="{48D92626-37D2-4832-BF7A-BC283494A20D}" type="datetimeFigureOut">
              <a:rPr lang="en-US" smtClean="0"/>
              <a:t>10/31/2022</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Tree>
    <p:extLst>
      <p:ext uri="{BB962C8B-B14F-4D97-AF65-F5344CB8AC3E}">
        <p14:creationId xmlns:p14="http://schemas.microsoft.com/office/powerpoint/2010/main" val="42418893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3492" y="5298441"/>
            <a:ext cx="6408420" cy="625511"/>
          </a:xfrm>
        </p:spPr>
        <p:txBody>
          <a:bodyPr anchor="b"/>
          <a:lstStyle>
            <a:lvl1pPr algn="l">
              <a:defRPr sz="2300" b="1"/>
            </a:lvl1pPr>
          </a:lstStyle>
          <a:p>
            <a:r>
              <a:rPr lang="ru-RU" smtClean="0"/>
              <a:t>Образец заголовка</a:t>
            </a:r>
            <a:endParaRPr lang="ru-RU"/>
          </a:p>
        </p:txBody>
      </p:sp>
      <p:sp>
        <p:nvSpPr>
          <p:cNvPr id="3" name="Рисунок 2"/>
          <p:cNvSpPr>
            <a:spLocks noGrp="1"/>
          </p:cNvSpPr>
          <p:nvPr>
            <p:ph type="pic" idx="1"/>
          </p:nvPr>
        </p:nvSpPr>
        <p:spPr>
          <a:xfrm>
            <a:off x="2093492" y="676322"/>
            <a:ext cx="6408420" cy="4541520"/>
          </a:xfrm>
        </p:spPr>
        <p:txBody>
          <a:bodyPr/>
          <a:lstStyle>
            <a:lvl1pPr marL="0" indent="0">
              <a:buNone/>
              <a:defRPr sz="3600"/>
            </a:lvl1pPr>
            <a:lvl2pPr marL="521189" indent="0">
              <a:buNone/>
              <a:defRPr sz="3200"/>
            </a:lvl2pPr>
            <a:lvl3pPr marL="1042376" indent="0">
              <a:buNone/>
              <a:defRPr sz="2700"/>
            </a:lvl3pPr>
            <a:lvl4pPr marL="1563564" indent="0">
              <a:buNone/>
              <a:defRPr sz="2300"/>
            </a:lvl4pPr>
            <a:lvl5pPr marL="2084753" indent="0">
              <a:buNone/>
              <a:defRPr sz="2300"/>
            </a:lvl5pPr>
            <a:lvl6pPr marL="2605941" indent="0">
              <a:buNone/>
              <a:defRPr sz="2300"/>
            </a:lvl6pPr>
            <a:lvl7pPr marL="3127127" indent="0">
              <a:buNone/>
              <a:defRPr sz="2300"/>
            </a:lvl7pPr>
            <a:lvl8pPr marL="3648316" indent="0">
              <a:buNone/>
              <a:defRPr sz="2300"/>
            </a:lvl8pPr>
            <a:lvl9pPr marL="4169503" indent="0">
              <a:buNone/>
              <a:defRPr sz="2300"/>
            </a:lvl9pPr>
          </a:lstStyle>
          <a:p>
            <a:endParaRPr lang="ru-RU"/>
          </a:p>
        </p:txBody>
      </p:sp>
      <p:sp>
        <p:nvSpPr>
          <p:cNvPr id="4" name="Текст 3"/>
          <p:cNvSpPr>
            <a:spLocks noGrp="1"/>
          </p:cNvSpPr>
          <p:nvPr>
            <p:ph type="body" sz="half" idx="2"/>
          </p:nvPr>
        </p:nvSpPr>
        <p:spPr>
          <a:xfrm>
            <a:off x="2093492" y="5923952"/>
            <a:ext cx="6408420" cy="888329"/>
          </a:xfrm>
        </p:spPr>
        <p:txBody>
          <a:bodyPr/>
          <a:lstStyle>
            <a:lvl1pPr marL="0" indent="0">
              <a:buNone/>
              <a:defRPr sz="1600"/>
            </a:lvl1pPr>
            <a:lvl2pPr marL="521189" indent="0">
              <a:buNone/>
              <a:defRPr sz="1400"/>
            </a:lvl2pPr>
            <a:lvl3pPr marL="1042376" indent="0">
              <a:buNone/>
              <a:defRPr sz="1100"/>
            </a:lvl3pPr>
            <a:lvl4pPr marL="1563564" indent="0">
              <a:buNone/>
              <a:defRPr sz="1000"/>
            </a:lvl4pPr>
            <a:lvl5pPr marL="2084753" indent="0">
              <a:buNone/>
              <a:defRPr sz="1000"/>
            </a:lvl5pPr>
            <a:lvl6pPr marL="2605941" indent="0">
              <a:buNone/>
              <a:defRPr sz="1000"/>
            </a:lvl6pPr>
            <a:lvl7pPr marL="3127127" indent="0">
              <a:buNone/>
              <a:defRPr sz="1000"/>
            </a:lvl7pPr>
            <a:lvl8pPr marL="3648316" indent="0">
              <a:buNone/>
              <a:defRPr sz="1000"/>
            </a:lvl8pPr>
            <a:lvl9pPr marL="4169503"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pPr algn="l" eaLnBrk="1" latinLnBrk="0" hangingPunct="1"/>
            <a:fld id="{48D92626-37D2-4832-BF7A-BC283494A20D}" type="datetimeFigureOut">
              <a:rPr lang="en-US" smtClean="0"/>
              <a:t>10/31/2022</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Tree>
    <p:extLst>
      <p:ext uri="{BB962C8B-B14F-4D97-AF65-F5344CB8AC3E}">
        <p14:creationId xmlns:p14="http://schemas.microsoft.com/office/powerpoint/2010/main" val="23293053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035" y="303119"/>
            <a:ext cx="9612630" cy="1261533"/>
          </a:xfrm>
          <a:prstGeom prst="rect">
            <a:avLst/>
          </a:prstGeom>
        </p:spPr>
        <p:txBody>
          <a:bodyPr vert="horz" lIns="104237" tIns="52117" rIns="104237" bIns="52117"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534035" y="1766147"/>
            <a:ext cx="9612630" cy="4995322"/>
          </a:xfrm>
          <a:prstGeom prst="rect">
            <a:avLst/>
          </a:prstGeom>
        </p:spPr>
        <p:txBody>
          <a:bodyPr vert="horz" lIns="104237" tIns="52117" rIns="104237" bIns="52117"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534035" y="7015527"/>
            <a:ext cx="2492163" cy="402990"/>
          </a:xfrm>
          <a:prstGeom prst="rect">
            <a:avLst/>
          </a:prstGeom>
        </p:spPr>
        <p:txBody>
          <a:bodyPr vert="horz" lIns="104237" tIns="52117" rIns="104237" bIns="52117" rtlCol="0" anchor="ctr"/>
          <a:lstStyle>
            <a:lvl1pPr algn="l">
              <a:defRPr sz="1400">
                <a:solidFill>
                  <a:schemeClr val="tx1">
                    <a:tint val="75000"/>
                  </a:schemeClr>
                </a:solidFill>
              </a:defRPr>
            </a:lvl1pPr>
          </a:lstStyle>
          <a:p>
            <a:pPr algn="l" eaLnBrk="1" latinLnBrk="0" hangingPunct="1"/>
            <a:fld id="{48D92626-37D2-4832-BF7A-BC283494A20D}" type="datetimeFigureOut">
              <a:rPr lang="en-US" smtClean="0"/>
              <a:t>10/31/2022</a:t>
            </a:fld>
            <a:endParaRPr lang="en-US" sz="1500" dirty="0">
              <a:solidFill>
                <a:schemeClr val="bg2">
                  <a:tint val="60000"/>
                  <a:satMod val="155000"/>
                </a:schemeClr>
              </a:solidFill>
            </a:endParaRPr>
          </a:p>
        </p:txBody>
      </p:sp>
      <p:sp>
        <p:nvSpPr>
          <p:cNvPr id="5" name="Нижний колонтитул 4"/>
          <p:cNvSpPr>
            <a:spLocks noGrp="1"/>
          </p:cNvSpPr>
          <p:nvPr>
            <p:ph type="ftr" sz="quarter" idx="3"/>
          </p:nvPr>
        </p:nvSpPr>
        <p:spPr>
          <a:xfrm>
            <a:off x="3649239" y="7015527"/>
            <a:ext cx="3382222" cy="402990"/>
          </a:xfrm>
          <a:prstGeom prst="rect">
            <a:avLst/>
          </a:prstGeom>
        </p:spPr>
        <p:txBody>
          <a:bodyPr vert="horz" lIns="104237" tIns="52117" rIns="104237" bIns="52117" rtlCol="0" anchor="ctr"/>
          <a:lstStyle>
            <a:lvl1pPr algn="ctr">
              <a:defRPr sz="1400">
                <a:solidFill>
                  <a:schemeClr val="tx1">
                    <a:tint val="75000"/>
                  </a:schemeClr>
                </a:solidFill>
              </a:defRPr>
            </a:lvl1pPr>
          </a:lstStyle>
          <a:p>
            <a:pPr algn="r" eaLnBrk="1" latinLnBrk="0" hangingPunct="1"/>
            <a:endParaRPr kumimoji="0" lang="en-US" sz="1500" dirty="0">
              <a:solidFill>
                <a:schemeClr val="bg2">
                  <a:tint val="60000"/>
                  <a:satMod val="155000"/>
                </a:schemeClr>
              </a:solidFill>
            </a:endParaRPr>
          </a:p>
        </p:txBody>
      </p:sp>
      <p:sp>
        <p:nvSpPr>
          <p:cNvPr id="6" name="Номер слайда 5"/>
          <p:cNvSpPr>
            <a:spLocks noGrp="1"/>
          </p:cNvSpPr>
          <p:nvPr>
            <p:ph type="sldNum" sz="quarter" idx="4"/>
          </p:nvPr>
        </p:nvSpPr>
        <p:spPr>
          <a:xfrm>
            <a:off x="7654503" y="7015527"/>
            <a:ext cx="2492163" cy="402990"/>
          </a:xfrm>
          <a:prstGeom prst="rect">
            <a:avLst/>
          </a:prstGeom>
        </p:spPr>
        <p:txBody>
          <a:bodyPr vert="horz" lIns="104237" tIns="52117" rIns="104237" bIns="52117" rtlCol="0" anchor="ctr"/>
          <a:lstStyle>
            <a:lvl1pPr algn="r">
              <a:defRPr sz="1400">
                <a:solidFill>
                  <a:schemeClr val="tx1">
                    <a:tint val="75000"/>
                  </a:schemeClr>
                </a:solidFill>
              </a:defRPr>
            </a:lvl1pPr>
          </a:lstStyle>
          <a:p>
            <a:pPr algn="r" eaLnBrk="1" latinLnBrk="0" hangingPunct="1"/>
            <a:fld id="{8C592886-E571-45D5-8B56-343DC94F8FA6}" type="slidenum">
              <a:rPr kumimoji="0" lang="en-US" smtClean="0"/>
              <a:t>‹#›</a:t>
            </a:fld>
            <a:endParaRPr kumimoji="0" lang="en-US" sz="1800" b="1" dirty="0">
              <a:solidFill>
                <a:schemeClr val="tx2">
                  <a:shade val="90000"/>
                </a:schemeClr>
              </a:solidFill>
              <a:effectLst/>
            </a:endParaRPr>
          </a:p>
        </p:txBody>
      </p:sp>
    </p:spTree>
    <p:extLst>
      <p:ext uri="{BB962C8B-B14F-4D97-AF65-F5344CB8AC3E}">
        <p14:creationId xmlns:p14="http://schemas.microsoft.com/office/powerpoint/2010/main" val="3937076912"/>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Lst>
  <p:transition spd="med">
    <p:fade/>
  </p:transition>
  <p:timing>
    <p:tnLst>
      <p:par>
        <p:cTn id="1" dur="indefinite" restart="never" nodeType="tmRoot"/>
      </p:par>
    </p:tnLst>
  </p:timing>
  <p:txStyles>
    <p:titleStyle>
      <a:lvl1pPr algn="ctr" defTabSz="1042376" rtl="0" eaLnBrk="1" latinLnBrk="0" hangingPunct="1">
        <a:spcBef>
          <a:spcPct val="0"/>
        </a:spcBef>
        <a:buNone/>
        <a:defRPr sz="5000" kern="1200">
          <a:solidFill>
            <a:schemeClr val="tx1"/>
          </a:solidFill>
          <a:latin typeface="+mj-lt"/>
          <a:ea typeface="+mj-ea"/>
          <a:cs typeface="+mj-cs"/>
        </a:defRPr>
      </a:lvl1pPr>
    </p:titleStyle>
    <p:bodyStyle>
      <a:lvl1pPr marL="390891" indent="-390891" algn="l" defTabSz="1042376"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46932" indent="-325743" algn="l" defTabSz="104237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2970" indent="-260594" algn="l" defTabSz="104237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4156" indent="-260594" algn="l" defTabSz="104237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5347" indent="-260594" algn="l" defTabSz="104237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6536" indent="-260594" algn="l" defTabSz="104237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7722" indent="-260594" algn="l" defTabSz="104237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08910" indent="-260594" algn="l" defTabSz="104237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0098" indent="-260594" algn="l" defTabSz="104237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ru-RU"/>
      </a:defPPr>
      <a:lvl1pPr marL="0" algn="l" defTabSz="1042376" rtl="0" eaLnBrk="1" latinLnBrk="0" hangingPunct="1">
        <a:defRPr sz="2100" kern="1200">
          <a:solidFill>
            <a:schemeClr val="tx1"/>
          </a:solidFill>
          <a:latin typeface="+mn-lt"/>
          <a:ea typeface="+mn-ea"/>
          <a:cs typeface="+mn-cs"/>
        </a:defRPr>
      </a:lvl1pPr>
      <a:lvl2pPr marL="521189" algn="l" defTabSz="1042376" rtl="0" eaLnBrk="1" latinLnBrk="0" hangingPunct="1">
        <a:defRPr sz="2100" kern="1200">
          <a:solidFill>
            <a:schemeClr val="tx1"/>
          </a:solidFill>
          <a:latin typeface="+mn-lt"/>
          <a:ea typeface="+mn-ea"/>
          <a:cs typeface="+mn-cs"/>
        </a:defRPr>
      </a:lvl2pPr>
      <a:lvl3pPr marL="1042376" algn="l" defTabSz="1042376" rtl="0" eaLnBrk="1" latinLnBrk="0" hangingPunct="1">
        <a:defRPr sz="2100" kern="1200">
          <a:solidFill>
            <a:schemeClr val="tx1"/>
          </a:solidFill>
          <a:latin typeface="+mn-lt"/>
          <a:ea typeface="+mn-ea"/>
          <a:cs typeface="+mn-cs"/>
        </a:defRPr>
      </a:lvl3pPr>
      <a:lvl4pPr marL="1563564" algn="l" defTabSz="1042376" rtl="0" eaLnBrk="1" latinLnBrk="0" hangingPunct="1">
        <a:defRPr sz="2100" kern="1200">
          <a:solidFill>
            <a:schemeClr val="tx1"/>
          </a:solidFill>
          <a:latin typeface="+mn-lt"/>
          <a:ea typeface="+mn-ea"/>
          <a:cs typeface="+mn-cs"/>
        </a:defRPr>
      </a:lvl4pPr>
      <a:lvl5pPr marL="2084753" algn="l" defTabSz="1042376" rtl="0" eaLnBrk="1" latinLnBrk="0" hangingPunct="1">
        <a:defRPr sz="2100" kern="1200">
          <a:solidFill>
            <a:schemeClr val="tx1"/>
          </a:solidFill>
          <a:latin typeface="+mn-lt"/>
          <a:ea typeface="+mn-ea"/>
          <a:cs typeface="+mn-cs"/>
        </a:defRPr>
      </a:lvl5pPr>
      <a:lvl6pPr marL="2605941" algn="l" defTabSz="1042376" rtl="0" eaLnBrk="1" latinLnBrk="0" hangingPunct="1">
        <a:defRPr sz="2100" kern="1200">
          <a:solidFill>
            <a:schemeClr val="tx1"/>
          </a:solidFill>
          <a:latin typeface="+mn-lt"/>
          <a:ea typeface="+mn-ea"/>
          <a:cs typeface="+mn-cs"/>
        </a:defRPr>
      </a:lvl6pPr>
      <a:lvl7pPr marL="3127127" algn="l" defTabSz="1042376" rtl="0" eaLnBrk="1" latinLnBrk="0" hangingPunct="1">
        <a:defRPr sz="2100" kern="1200">
          <a:solidFill>
            <a:schemeClr val="tx1"/>
          </a:solidFill>
          <a:latin typeface="+mn-lt"/>
          <a:ea typeface="+mn-ea"/>
          <a:cs typeface="+mn-cs"/>
        </a:defRPr>
      </a:lvl7pPr>
      <a:lvl8pPr marL="3648316" algn="l" defTabSz="1042376" rtl="0" eaLnBrk="1" latinLnBrk="0" hangingPunct="1">
        <a:defRPr sz="2100" kern="1200">
          <a:solidFill>
            <a:schemeClr val="tx1"/>
          </a:solidFill>
          <a:latin typeface="+mn-lt"/>
          <a:ea typeface="+mn-ea"/>
          <a:cs typeface="+mn-cs"/>
        </a:defRPr>
      </a:lvl8pPr>
      <a:lvl9pPr marL="4169503" algn="l" defTabSz="104237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garant.ru/products/ipo/prime/doc/403224424/#1051" TargetMode="External"/><Relationship Id="rId2" Type="http://schemas.openxmlformats.org/officeDocument/2006/relationships/hyperlink" Target="https://www.garant.ru/products/ipo/prime/doc/403224424/#1050"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garant.ru/products/ipo/prime/doc/403224424/#1800" TargetMode="External"/><Relationship Id="rId2" Type="http://schemas.openxmlformats.org/officeDocument/2006/relationships/hyperlink" Target="https://www.garant.ru/products/ipo/prime/doc/403224424/#1700"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AC4127F-EA06-4E2B-87DD-236045115735}"/>
              </a:ext>
            </a:extLst>
          </p:cNvPr>
          <p:cNvSpPr>
            <a:spLocks noGrp="1"/>
          </p:cNvSpPr>
          <p:nvPr>
            <p:ph type="ctrTitle"/>
          </p:nvPr>
        </p:nvSpPr>
        <p:spPr>
          <a:xfrm>
            <a:off x="1602105" y="3343928"/>
            <a:ext cx="7442791" cy="2592317"/>
          </a:xfrm>
          <a:ln/>
        </p:spPr>
        <p:style>
          <a:lnRef idx="2">
            <a:schemeClr val="accent2"/>
          </a:lnRef>
          <a:fillRef idx="1">
            <a:schemeClr val="lt1"/>
          </a:fillRef>
          <a:effectRef idx="0">
            <a:schemeClr val="accent2"/>
          </a:effectRef>
          <a:fontRef idx="minor">
            <a:schemeClr val="dk1"/>
          </a:fontRef>
        </p:style>
        <p:txBody>
          <a:bodyPr>
            <a:normAutofit/>
          </a:bodyPr>
          <a:lstStyle/>
          <a:p>
            <a:r>
              <a:rPr lang="ru-RU" sz="3600" dirty="0">
                <a:latin typeface="Arial" panose="020B0604020202020204" pitchFamily="34" charset="0"/>
                <a:cs typeface="Arial" panose="020B0604020202020204" pitchFamily="34" charset="0"/>
              </a:rPr>
              <a:t>Обучение по охране труда руководителей, специалистов служб </a:t>
            </a:r>
            <a:r>
              <a:rPr lang="ru-RU" sz="3600" dirty="0" smtClean="0">
                <a:latin typeface="Arial" panose="020B0604020202020204" pitchFamily="34" charset="0"/>
                <a:cs typeface="Arial" panose="020B0604020202020204" pitchFamily="34" charset="0"/>
              </a:rPr>
              <a:t>ОТ </a:t>
            </a:r>
            <a:r>
              <a:rPr lang="ru-RU" sz="3600" dirty="0">
                <a:latin typeface="Arial" panose="020B0604020202020204" pitchFamily="34" charset="0"/>
                <a:cs typeface="Arial" panose="020B0604020202020204" pitchFamily="34" charset="0"/>
              </a:rPr>
              <a:t>и членов комитетов (комиссий) по </a:t>
            </a:r>
            <a:r>
              <a:rPr lang="ru-RU" sz="3600" dirty="0" smtClean="0">
                <a:latin typeface="Arial" panose="020B0604020202020204" pitchFamily="34" charset="0"/>
                <a:cs typeface="Arial" panose="020B0604020202020204" pitchFamily="34" charset="0"/>
              </a:rPr>
              <a:t>ОТ</a:t>
            </a:r>
            <a:endParaRPr lang="ru-RU" sz="3600" dirty="0">
              <a:latin typeface="Arial" panose="020B060402020202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xmlns="" id="{BFCC3D1D-03F8-4C66-8A7F-AB0EC0F797EC}"/>
              </a:ext>
            </a:extLst>
          </p:cNvPr>
          <p:cNvSpPr/>
          <p:nvPr/>
        </p:nvSpPr>
        <p:spPr>
          <a:xfrm>
            <a:off x="1850065" y="802575"/>
            <a:ext cx="6373655" cy="1692771"/>
          </a:xfrm>
          <a:prstGeom prst="rect">
            <a:avLst/>
          </a:prstGeom>
        </p:spPr>
        <p:txBody>
          <a:bodyPr wrap="square">
            <a:spAutoFit/>
          </a:bodyPr>
          <a:lstStyle/>
          <a:p>
            <a:pPr algn="ctr">
              <a:spcAft>
                <a:spcPts val="0"/>
              </a:spcAft>
            </a:pPr>
            <a:r>
              <a:rPr lang="ru-RU" dirty="0">
                <a:latin typeface="Times New Roman" panose="02020603050405020304" pitchFamily="18" charset="0"/>
                <a:ea typeface="Times New Roman" panose="02020603050405020304" pitchFamily="18" charset="0"/>
              </a:rPr>
              <a:t> </a:t>
            </a:r>
            <a:r>
              <a:rPr lang="ru-RU" sz="1800" dirty="0">
                <a:solidFill>
                  <a:schemeClr val="tx1"/>
                </a:solidFill>
                <a:latin typeface="Arial" panose="020B0604020202020204" pitchFamily="34" charset="0"/>
                <a:ea typeface="Times New Roman" panose="02020603050405020304" pitchFamily="18" charset="0"/>
                <a:cs typeface="Arial" panose="020B0604020202020204" pitchFamily="34" charset="0"/>
              </a:rPr>
              <a:t>ОБРАЗОВАТЕЛЬНОЕ</a:t>
            </a:r>
          </a:p>
          <a:p>
            <a:pPr algn="ctr">
              <a:spcAft>
                <a:spcPts val="0"/>
              </a:spcAft>
            </a:pPr>
            <a:r>
              <a:rPr lang="ru-RU" sz="1800" dirty="0">
                <a:solidFill>
                  <a:schemeClr val="tx1"/>
                </a:solidFill>
                <a:latin typeface="Arial" panose="020B0604020202020204" pitchFamily="34" charset="0"/>
                <a:ea typeface="Times New Roman" panose="02020603050405020304" pitchFamily="18" charset="0"/>
                <a:cs typeface="Arial" panose="020B0604020202020204" pitchFamily="34" charset="0"/>
              </a:rPr>
              <a:t>УЧРЕЖДЕНИЕ ДОПОЛНИТЕЛЬНОГО</a:t>
            </a:r>
          </a:p>
          <a:p>
            <a:pPr algn="ctr">
              <a:spcAft>
                <a:spcPts val="0"/>
              </a:spcAft>
            </a:pPr>
            <a:r>
              <a:rPr lang="ru-RU" sz="1800" dirty="0">
                <a:solidFill>
                  <a:schemeClr val="tx1"/>
                </a:solidFill>
                <a:latin typeface="Arial" panose="020B0604020202020204" pitchFamily="34" charset="0"/>
                <a:ea typeface="Times New Roman" panose="02020603050405020304" pitchFamily="18" charset="0"/>
                <a:cs typeface="Arial" panose="020B0604020202020204" pitchFamily="34" charset="0"/>
              </a:rPr>
              <a:t>ПРОФЕССИОНАЛЬНОГО </a:t>
            </a:r>
            <a:r>
              <a:rPr lang="ru-RU" sz="1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ОБРАЗОВАНИЯ</a:t>
            </a:r>
            <a:endParaRPr lang="ru-RU" sz="1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ru-RU" sz="4000" b="1" spc="200" dirty="0">
                <a:solidFill>
                  <a:schemeClr val="tx1"/>
                </a:solidFill>
                <a:latin typeface="Arial" panose="020B0604020202020204" pitchFamily="34" charset="0"/>
                <a:ea typeface="Times New Roman" panose="02020603050405020304" pitchFamily="18" charset="0"/>
                <a:cs typeface="Arial" panose="020B0604020202020204" pitchFamily="34" charset="0"/>
              </a:rPr>
              <a:t>«Специалист»</a:t>
            </a:r>
            <a:endParaRPr lang="ru-RU"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 name="Рисунок 6" descr="Изображение выглядит как знак, комната, синий&#10;&#10;Автоматически созданное описание">
            <a:extLst>
              <a:ext uri="{FF2B5EF4-FFF2-40B4-BE49-F238E27FC236}">
                <a16:creationId xmlns:a16="http://schemas.microsoft.com/office/drawing/2014/main" xmlns="" id="{6A8FFA81-C8A0-4927-9E04-1F98CDA51181}"/>
              </a:ext>
            </a:extLst>
          </p:cNvPr>
          <p:cNvPicPr>
            <a:picLocks noChangeAspect="1"/>
          </p:cNvPicPr>
          <p:nvPr/>
        </p:nvPicPr>
        <p:blipFill>
          <a:blip r:embed="rId2"/>
          <a:stretch>
            <a:fillRect/>
          </a:stretch>
        </p:blipFill>
        <p:spPr>
          <a:xfrm>
            <a:off x="7808194" y="400775"/>
            <a:ext cx="1593588" cy="1832062"/>
          </a:xfrm>
          <a:prstGeom prst="rect">
            <a:avLst/>
          </a:prstGeom>
        </p:spPr>
      </p:pic>
      <p:sp>
        <p:nvSpPr>
          <p:cNvPr id="5" name="Подзаголовок 4"/>
          <p:cNvSpPr>
            <a:spLocks noGrp="1"/>
          </p:cNvSpPr>
          <p:nvPr>
            <p:ph type="subTitle" idx="1"/>
          </p:nvPr>
        </p:nvSpPr>
        <p:spPr/>
        <p:txBody>
          <a:bodyPr/>
          <a:lstStyle/>
          <a:p>
            <a:r>
              <a:rPr lang="ru-RU" dirty="0" smtClean="0"/>
              <a:t> </a:t>
            </a:r>
            <a:endParaRPr lang="ru-RU" dirty="0"/>
          </a:p>
        </p:txBody>
      </p:sp>
    </p:spTree>
    <p:extLst>
      <p:ext uri="{BB962C8B-B14F-4D97-AF65-F5344CB8AC3E}">
        <p14:creationId xmlns:p14="http://schemas.microsoft.com/office/powerpoint/2010/main" val="1986511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4" descr="&amp;Kcy;&amp;ocy;&amp;scy;&amp;tcy;&amp;yucy;&amp;mcy; "/>
          <p:cNvSpPr>
            <a:spLocks noChangeAspect="1" noChangeArrowheads="1"/>
          </p:cNvSpPr>
          <p:nvPr/>
        </p:nvSpPr>
        <p:spPr bwMode="auto">
          <a:xfrm>
            <a:off x="5187950" y="363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defTabSz="457200" eaLnBrk="0" fontAlgn="base" hangingPunct="0">
              <a:spcBef>
                <a:spcPct val="0"/>
              </a:spcBef>
              <a:spcAft>
                <a:spcPct val="0"/>
              </a:spcAft>
              <a:defRPr sz="2400">
                <a:solidFill>
                  <a:srgbClr val="ED1C24"/>
                </a:solidFill>
                <a:latin typeface="Arial" charset="0"/>
                <a:cs typeface="Arial" charset="0"/>
              </a:defRPr>
            </a:lvl6pPr>
            <a:lvl7pPr marL="2971800" indent="-228600" defTabSz="457200" eaLnBrk="0" fontAlgn="base" hangingPunct="0">
              <a:spcBef>
                <a:spcPct val="0"/>
              </a:spcBef>
              <a:spcAft>
                <a:spcPct val="0"/>
              </a:spcAft>
              <a:defRPr sz="2400">
                <a:solidFill>
                  <a:srgbClr val="ED1C24"/>
                </a:solidFill>
                <a:latin typeface="Arial" charset="0"/>
                <a:cs typeface="Arial" charset="0"/>
              </a:defRPr>
            </a:lvl7pPr>
            <a:lvl8pPr marL="3429000" indent="-228600" defTabSz="457200" eaLnBrk="0" fontAlgn="base" hangingPunct="0">
              <a:spcBef>
                <a:spcPct val="0"/>
              </a:spcBef>
              <a:spcAft>
                <a:spcPct val="0"/>
              </a:spcAft>
              <a:defRPr sz="2400">
                <a:solidFill>
                  <a:srgbClr val="ED1C24"/>
                </a:solidFill>
                <a:latin typeface="Arial" charset="0"/>
                <a:cs typeface="Arial" charset="0"/>
              </a:defRPr>
            </a:lvl8pPr>
            <a:lvl9pPr marL="3886200" indent="-228600" defTabSz="457200" eaLnBrk="0" fontAlgn="base" hangingPunct="0">
              <a:spcBef>
                <a:spcPct val="0"/>
              </a:spcBef>
              <a:spcAft>
                <a:spcPct val="0"/>
              </a:spcAft>
              <a:defRPr sz="2400">
                <a:solidFill>
                  <a:srgbClr val="ED1C24"/>
                </a:solidFill>
                <a:latin typeface="Arial" charset="0"/>
                <a:cs typeface="Arial" charset="0"/>
              </a:defRPr>
            </a:lvl9pPr>
          </a:lstStyle>
          <a:p>
            <a:pPr eaLnBrk="1" hangingPunct="1"/>
            <a:endParaRPr lang="ru-RU" altLang="ru-RU"/>
          </a:p>
        </p:txBody>
      </p:sp>
      <p:sp>
        <p:nvSpPr>
          <p:cNvPr id="6" name="Заголовок 5"/>
          <p:cNvSpPr>
            <a:spLocks noGrp="1"/>
          </p:cNvSpPr>
          <p:nvPr>
            <p:ph type="title"/>
          </p:nvPr>
        </p:nvSpPr>
        <p:spPr/>
        <p:txBody>
          <a:bodyPr/>
          <a:lstStyle/>
          <a:p>
            <a:r>
              <a:rPr lang="ru-RU" dirty="0" smtClean="0"/>
              <a:t> </a:t>
            </a:r>
            <a:endParaRPr lang="ru-RU" dirty="0"/>
          </a:p>
        </p:txBody>
      </p:sp>
      <p:sp>
        <p:nvSpPr>
          <p:cNvPr id="7" name="Прямоугольник 6"/>
          <p:cNvSpPr/>
          <p:nvPr/>
        </p:nvSpPr>
        <p:spPr>
          <a:xfrm>
            <a:off x="656708" y="192797"/>
            <a:ext cx="9367284" cy="6555641"/>
          </a:xfrm>
          <a:prstGeom prst="rect">
            <a:avLst/>
          </a:prstGeom>
        </p:spPr>
        <p:txBody>
          <a:bodyPr wrap="square">
            <a:spAutoFit/>
          </a:bodyPr>
          <a:lstStyle/>
          <a:p>
            <a:r>
              <a:rPr lang="ru-RU" sz="2100" dirty="0">
                <a:solidFill>
                  <a:schemeClr val="tx2"/>
                </a:solidFill>
              </a:rPr>
              <a:t>Нормативные правовые акты в области обеспечения работников средствами индивидуальной защиты.</a:t>
            </a:r>
          </a:p>
          <a:p>
            <a:r>
              <a:rPr lang="ru-RU" sz="2100" dirty="0">
                <a:solidFill>
                  <a:schemeClr val="tx2"/>
                </a:solidFill>
              </a:rPr>
              <a:t> </a:t>
            </a:r>
          </a:p>
          <a:p>
            <a:r>
              <a:rPr lang="ru-RU" sz="2100" dirty="0">
                <a:solidFill>
                  <a:schemeClr val="tx2"/>
                </a:solidFill>
              </a:rPr>
              <a:t>Порядок обеспечения работников средствами индивидуальной защиты скорректирован новыми изменениями ТК РФ с 1 марта 2022 года. Как и прежде работодатели будут обязаны обеспечивать персонал средствами индивидуальной защиты (СИЗ). Их необходимо выдавать для защиты от вредных и опасных факторов производственной среды, от загрязнений и на работах, выполняемых в особых температурных условиях. Законодатели прописали в новой редакции ст. 221 ТК РФ список изделий, которые относятся к средствам индивидуальной защиты. Ранее, этого не было предусмотрено в ТК РФ (с изменениями на 2016 -2021 годы). Обратите внимание, в новый перечень входит не только спецодежда, специальная обувь, дерматологические средства защиты, но и средства индивидуальной защиты органов дыхания, рук, головы, лица, органа слуха, глаз, а также средства защиты от падения с высоты. Напомним, что сейчас действует множество отраслевых норм выдачи СИЗ, а работодатели вправе устанавливать свои нормы. Но только при условии, что они не уменьшают объемы выдачи, предусмотренные отраслевыми стандартами и нормативами.</a:t>
            </a:r>
          </a:p>
        </p:txBody>
      </p:sp>
    </p:spTree>
    <p:extLst>
      <p:ext uri="{BB962C8B-B14F-4D97-AF65-F5344CB8AC3E}">
        <p14:creationId xmlns:p14="http://schemas.microsoft.com/office/powerpoint/2010/main" val="3410509967"/>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4" descr="&amp;Kcy;&amp;ocy;&amp;scy;&amp;tcy;&amp;yucy;&amp;mcy; "/>
          <p:cNvSpPr>
            <a:spLocks noChangeAspect="1" noChangeArrowheads="1"/>
          </p:cNvSpPr>
          <p:nvPr/>
        </p:nvSpPr>
        <p:spPr bwMode="auto">
          <a:xfrm>
            <a:off x="5187950" y="363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defTabSz="457200" eaLnBrk="0" fontAlgn="base" hangingPunct="0">
              <a:spcBef>
                <a:spcPct val="0"/>
              </a:spcBef>
              <a:spcAft>
                <a:spcPct val="0"/>
              </a:spcAft>
              <a:defRPr sz="2400">
                <a:solidFill>
                  <a:srgbClr val="ED1C24"/>
                </a:solidFill>
                <a:latin typeface="Arial" charset="0"/>
                <a:cs typeface="Arial" charset="0"/>
              </a:defRPr>
            </a:lvl6pPr>
            <a:lvl7pPr marL="2971800" indent="-228600" defTabSz="457200" eaLnBrk="0" fontAlgn="base" hangingPunct="0">
              <a:spcBef>
                <a:spcPct val="0"/>
              </a:spcBef>
              <a:spcAft>
                <a:spcPct val="0"/>
              </a:spcAft>
              <a:defRPr sz="2400">
                <a:solidFill>
                  <a:srgbClr val="ED1C24"/>
                </a:solidFill>
                <a:latin typeface="Arial" charset="0"/>
                <a:cs typeface="Arial" charset="0"/>
              </a:defRPr>
            </a:lvl7pPr>
            <a:lvl8pPr marL="3429000" indent="-228600" defTabSz="457200" eaLnBrk="0" fontAlgn="base" hangingPunct="0">
              <a:spcBef>
                <a:spcPct val="0"/>
              </a:spcBef>
              <a:spcAft>
                <a:spcPct val="0"/>
              </a:spcAft>
              <a:defRPr sz="2400">
                <a:solidFill>
                  <a:srgbClr val="ED1C24"/>
                </a:solidFill>
                <a:latin typeface="Arial" charset="0"/>
                <a:cs typeface="Arial" charset="0"/>
              </a:defRPr>
            </a:lvl8pPr>
            <a:lvl9pPr marL="3886200" indent="-228600" defTabSz="457200" eaLnBrk="0" fontAlgn="base" hangingPunct="0">
              <a:spcBef>
                <a:spcPct val="0"/>
              </a:spcBef>
              <a:spcAft>
                <a:spcPct val="0"/>
              </a:spcAft>
              <a:defRPr sz="2400">
                <a:solidFill>
                  <a:srgbClr val="ED1C24"/>
                </a:solidFill>
                <a:latin typeface="Arial" charset="0"/>
                <a:cs typeface="Arial" charset="0"/>
              </a:defRPr>
            </a:lvl9pPr>
          </a:lstStyle>
          <a:p>
            <a:pPr eaLnBrk="1" hangingPunct="1"/>
            <a:endParaRPr lang="ru-RU" altLang="ru-RU"/>
          </a:p>
        </p:txBody>
      </p:sp>
      <p:sp>
        <p:nvSpPr>
          <p:cNvPr id="6" name="Заголовок 5"/>
          <p:cNvSpPr>
            <a:spLocks noGrp="1"/>
          </p:cNvSpPr>
          <p:nvPr>
            <p:ph type="title"/>
          </p:nvPr>
        </p:nvSpPr>
        <p:spPr/>
        <p:txBody>
          <a:bodyPr/>
          <a:lstStyle/>
          <a:p>
            <a:r>
              <a:rPr lang="ru-RU" dirty="0" smtClean="0"/>
              <a:t> </a:t>
            </a:r>
            <a:endParaRPr lang="ru-RU" dirty="0"/>
          </a:p>
        </p:txBody>
      </p:sp>
      <p:sp>
        <p:nvSpPr>
          <p:cNvPr id="7" name="Прямоугольник 6"/>
          <p:cNvSpPr/>
          <p:nvPr/>
        </p:nvSpPr>
        <p:spPr>
          <a:xfrm>
            <a:off x="656708" y="192797"/>
            <a:ext cx="9367284" cy="3647152"/>
          </a:xfrm>
          <a:prstGeom prst="rect">
            <a:avLst/>
          </a:prstGeom>
        </p:spPr>
        <p:txBody>
          <a:bodyPr wrap="square">
            <a:spAutoFit/>
          </a:bodyPr>
          <a:lstStyle/>
          <a:p>
            <a:r>
              <a:rPr lang="ru-RU" sz="2100" dirty="0">
                <a:solidFill>
                  <a:schemeClr val="tx2"/>
                </a:solidFill>
              </a:rPr>
              <a:t>Важно! Даже после появления новых норм организациям и предпринимателям будет разрешено использовать те стандарты, которые действуют сейчас (изменения ТК РФ 2019-2021 годов). Учтите, что у действующих норм выдачи СИЗ, есть ограничение по времени. После 31 декабря 2024 года придется перейти на новые нормы (п. 2 ст. 2 Закона № 311-ФЗ).</a:t>
            </a:r>
          </a:p>
          <a:p>
            <a:r>
              <a:rPr lang="ru-RU" sz="2100" dirty="0">
                <a:solidFill>
                  <a:schemeClr val="tx2"/>
                </a:solidFill>
              </a:rPr>
              <a:t> </a:t>
            </a:r>
          </a:p>
          <a:p>
            <a:r>
              <a:rPr lang="ru-RU" sz="2100" b="1" dirty="0">
                <a:solidFill>
                  <a:schemeClr val="tx2"/>
                </a:solidFill>
              </a:rPr>
              <a:t>ПРИКАЗЫ от 29 октября 2021 года N 767н и № 766н Об утверждении </a:t>
            </a:r>
            <a:r>
              <a:rPr lang="ru-RU" sz="2100" b="1" u="sng" dirty="0">
                <a:solidFill>
                  <a:schemeClr val="tx2"/>
                </a:solidFill>
              </a:rPr>
              <a:t>Единых типовых норм выдачи средств индивидуальной защиты и смывающих средств с 1сентября 2023 года</a:t>
            </a:r>
            <a:endParaRPr lang="ru-RU" sz="2100" dirty="0">
              <a:solidFill>
                <a:schemeClr val="tx2"/>
              </a:solidFill>
            </a:endParaRPr>
          </a:p>
        </p:txBody>
      </p:sp>
    </p:spTree>
    <p:extLst>
      <p:ext uri="{BB962C8B-B14F-4D97-AF65-F5344CB8AC3E}">
        <p14:creationId xmlns:p14="http://schemas.microsoft.com/office/powerpoint/2010/main" val="241954779"/>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4" descr="&amp;Kcy;&amp;ocy;&amp;scy;&amp;tcy;&amp;yucy;&amp;mcy; "/>
          <p:cNvSpPr>
            <a:spLocks noChangeAspect="1" noChangeArrowheads="1"/>
          </p:cNvSpPr>
          <p:nvPr/>
        </p:nvSpPr>
        <p:spPr bwMode="auto">
          <a:xfrm>
            <a:off x="5187950" y="363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defTabSz="457200" eaLnBrk="0" fontAlgn="base" hangingPunct="0">
              <a:spcBef>
                <a:spcPct val="0"/>
              </a:spcBef>
              <a:spcAft>
                <a:spcPct val="0"/>
              </a:spcAft>
              <a:defRPr sz="2400">
                <a:solidFill>
                  <a:srgbClr val="ED1C24"/>
                </a:solidFill>
                <a:latin typeface="Arial" charset="0"/>
                <a:cs typeface="Arial" charset="0"/>
              </a:defRPr>
            </a:lvl6pPr>
            <a:lvl7pPr marL="2971800" indent="-228600" defTabSz="457200" eaLnBrk="0" fontAlgn="base" hangingPunct="0">
              <a:spcBef>
                <a:spcPct val="0"/>
              </a:spcBef>
              <a:spcAft>
                <a:spcPct val="0"/>
              </a:spcAft>
              <a:defRPr sz="2400">
                <a:solidFill>
                  <a:srgbClr val="ED1C24"/>
                </a:solidFill>
                <a:latin typeface="Arial" charset="0"/>
                <a:cs typeface="Arial" charset="0"/>
              </a:defRPr>
            </a:lvl7pPr>
            <a:lvl8pPr marL="3429000" indent="-228600" defTabSz="457200" eaLnBrk="0" fontAlgn="base" hangingPunct="0">
              <a:spcBef>
                <a:spcPct val="0"/>
              </a:spcBef>
              <a:spcAft>
                <a:spcPct val="0"/>
              </a:spcAft>
              <a:defRPr sz="2400">
                <a:solidFill>
                  <a:srgbClr val="ED1C24"/>
                </a:solidFill>
                <a:latin typeface="Arial" charset="0"/>
                <a:cs typeface="Arial" charset="0"/>
              </a:defRPr>
            </a:lvl8pPr>
            <a:lvl9pPr marL="3886200" indent="-228600" defTabSz="457200" eaLnBrk="0" fontAlgn="base" hangingPunct="0">
              <a:spcBef>
                <a:spcPct val="0"/>
              </a:spcBef>
              <a:spcAft>
                <a:spcPct val="0"/>
              </a:spcAft>
              <a:defRPr sz="2400">
                <a:solidFill>
                  <a:srgbClr val="ED1C24"/>
                </a:solidFill>
                <a:latin typeface="Arial" charset="0"/>
                <a:cs typeface="Arial" charset="0"/>
              </a:defRPr>
            </a:lvl9pPr>
          </a:lstStyle>
          <a:p>
            <a:pPr eaLnBrk="1" hangingPunct="1"/>
            <a:endParaRPr lang="ru-RU" altLang="ru-RU"/>
          </a:p>
        </p:txBody>
      </p:sp>
      <p:sp>
        <p:nvSpPr>
          <p:cNvPr id="6" name="Заголовок 5"/>
          <p:cNvSpPr>
            <a:spLocks noGrp="1"/>
          </p:cNvSpPr>
          <p:nvPr>
            <p:ph type="title"/>
          </p:nvPr>
        </p:nvSpPr>
        <p:spPr/>
        <p:txBody>
          <a:bodyPr/>
          <a:lstStyle/>
          <a:p>
            <a:r>
              <a:rPr lang="ru-RU" dirty="0" smtClean="0"/>
              <a:t> </a:t>
            </a:r>
            <a:endParaRPr lang="ru-RU" dirty="0"/>
          </a:p>
        </p:txBody>
      </p:sp>
      <p:sp>
        <p:nvSpPr>
          <p:cNvPr id="7" name="Прямоугольник 6"/>
          <p:cNvSpPr/>
          <p:nvPr/>
        </p:nvSpPr>
        <p:spPr>
          <a:xfrm>
            <a:off x="656708" y="192797"/>
            <a:ext cx="9367284" cy="5909310"/>
          </a:xfrm>
          <a:prstGeom prst="rect">
            <a:avLst/>
          </a:prstGeom>
        </p:spPr>
        <p:txBody>
          <a:bodyPr wrap="square">
            <a:spAutoFit/>
          </a:bodyPr>
          <a:lstStyle/>
          <a:p>
            <a:r>
              <a:rPr lang="ru-RU" sz="2100" dirty="0">
                <a:solidFill>
                  <a:schemeClr val="tx2"/>
                </a:solidFill>
              </a:rPr>
              <a:t>Оценка уровня профессионального риска выявленных (идентифицированных) опасностей.</a:t>
            </a:r>
          </a:p>
          <a:p>
            <a:r>
              <a:rPr lang="ru-RU" sz="2100" b="1" dirty="0">
                <a:solidFill>
                  <a:schemeClr val="tx2"/>
                </a:solidFill>
              </a:rPr>
              <a:t>Обновлённый Трудовой кодекс РФ в разделе X раскрывает понятие «опасность»</a:t>
            </a:r>
            <a:endParaRPr lang="ru-RU" sz="2100" dirty="0">
              <a:solidFill>
                <a:schemeClr val="tx2"/>
              </a:solidFill>
            </a:endParaRPr>
          </a:p>
          <a:p>
            <a:r>
              <a:rPr lang="ru-RU" sz="2100" dirty="0">
                <a:solidFill>
                  <a:schemeClr val="tx2"/>
                </a:solidFill>
              </a:rPr>
              <a:t>Статья 209. Основные понятия</a:t>
            </a:r>
          </a:p>
          <a:p>
            <a:r>
              <a:rPr lang="ru-RU" sz="2100" dirty="0">
                <a:solidFill>
                  <a:schemeClr val="tx2"/>
                </a:solidFill>
              </a:rPr>
              <a:t>Опасность — потенциальный источник нанесения вреда, представляющий угрозу жизни и (или) здоровью работника в процессе трудовой деятельности.</a:t>
            </a:r>
          </a:p>
          <a:p>
            <a:r>
              <a:rPr lang="ru-RU" sz="2100" b="1" dirty="0">
                <a:solidFill>
                  <a:schemeClr val="tx2"/>
                </a:solidFill>
              </a:rPr>
              <a:t>Система управления охраной труда и профессиональные риски</a:t>
            </a:r>
            <a:endParaRPr lang="ru-RU" sz="2100" dirty="0">
              <a:solidFill>
                <a:schemeClr val="tx2"/>
              </a:solidFill>
            </a:endParaRPr>
          </a:p>
          <a:p>
            <a:r>
              <a:rPr lang="ru-RU" sz="2100" dirty="0">
                <a:solidFill>
                  <a:schemeClr val="tx2"/>
                </a:solidFill>
              </a:rPr>
              <a:t>Содержание термина «система управления охраной труда» (СУОТ) в разделе осталось прежним.</a:t>
            </a:r>
          </a:p>
          <a:p>
            <a:r>
              <a:rPr lang="ru-RU" sz="2100" b="1" dirty="0">
                <a:solidFill>
                  <a:schemeClr val="tx2"/>
                </a:solidFill>
              </a:rPr>
              <a:t>Система</a:t>
            </a:r>
            <a:r>
              <a:rPr lang="ru-RU" sz="2100" dirty="0">
                <a:solidFill>
                  <a:schemeClr val="tx2"/>
                </a:solidFill>
              </a:rPr>
              <a:t> </a:t>
            </a:r>
            <a:r>
              <a:rPr lang="ru-RU" sz="2100" b="1" dirty="0">
                <a:solidFill>
                  <a:schemeClr val="tx2"/>
                </a:solidFill>
              </a:rPr>
              <a:t>управления</a:t>
            </a:r>
            <a:r>
              <a:rPr lang="ru-RU" sz="2100" dirty="0">
                <a:solidFill>
                  <a:schemeClr val="tx2"/>
                </a:solidFill>
              </a:rPr>
              <a:t> </a:t>
            </a:r>
            <a:r>
              <a:rPr lang="ru-RU" sz="2100" b="1" dirty="0">
                <a:solidFill>
                  <a:schemeClr val="tx2"/>
                </a:solidFill>
              </a:rPr>
              <a:t>охраной</a:t>
            </a:r>
            <a:r>
              <a:rPr lang="ru-RU" sz="2100" dirty="0">
                <a:solidFill>
                  <a:schemeClr val="tx2"/>
                </a:solidFill>
              </a:rPr>
              <a:t> </a:t>
            </a:r>
            <a:r>
              <a:rPr lang="ru-RU" sz="2100" b="1" dirty="0">
                <a:solidFill>
                  <a:schemeClr val="tx2"/>
                </a:solidFill>
              </a:rPr>
              <a:t>труда</a:t>
            </a:r>
            <a:r>
              <a:rPr lang="ru-RU" sz="2100" dirty="0">
                <a:solidFill>
                  <a:schemeClr val="tx2"/>
                </a:solidFill>
              </a:rPr>
              <a:t> - комплекс взаимосвязанных и взаимодействующих между собой элементов, устанавливающих политику и цели в области охраны труда у конкретного работодателя и процедуры по достижению этих целей.</a:t>
            </a:r>
          </a:p>
          <a:p>
            <a:r>
              <a:rPr lang="ru-RU" sz="2100" dirty="0">
                <a:solidFill>
                  <a:schemeClr val="tx2"/>
                </a:solidFill>
              </a:rPr>
              <a:t> Сохранится и обязанность работодателя обеспечивать создание и функционирование СУОТ. При этом нужно будет систематически оценивать её эффективность</a:t>
            </a:r>
            <a:r>
              <a:rPr lang="ru-RU" sz="2100" dirty="0" smtClean="0">
                <a:solidFill>
                  <a:schemeClr val="tx2"/>
                </a:solidFill>
              </a:rPr>
              <a:t>.</a:t>
            </a:r>
            <a:endParaRPr lang="ru-RU" sz="2100" dirty="0">
              <a:solidFill>
                <a:schemeClr val="tx2"/>
              </a:solidFill>
            </a:endParaRPr>
          </a:p>
        </p:txBody>
      </p:sp>
    </p:spTree>
    <p:extLst>
      <p:ext uri="{BB962C8B-B14F-4D97-AF65-F5344CB8AC3E}">
        <p14:creationId xmlns:p14="http://schemas.microsoft.com/office/powerpoint/2010/main" val="883500669"/>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4" descr="&amp;Kcy;&amp;ocy;&amp;scy;&amp;tcy;&amp;yucy;&amp;mcy; "/>
          <p:cNvSpPr>
            <a:spLocks noChangeAspect="1" noChangeArrowheads="1"/>
          </p:cNvSpPr>
          <p:nvPr/>
        </p:nvSpPr>
        <p:spPr bwMode="auto">
          <a:xfrm>
            <a:off x="5187950" y="363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defTabSz="457200" eaLnBrk="0" fontAlgn="base" hangingPunct="0">
              <a:spcBef>
                <a:spcPct val="0"/>
              </a:spcBef>
              <a:spcAft>
                <a:spcPct val="0"/>
              </a:spcAft>
              <a:defRPr sz="2400">
                <a:solidFill>
                  <a:srgbClr val="ED1C24"/>
                </a:solidFill>
                <a:latin typeface="Arial" charset="0"/>
                <a:cs typeface="Arial" charset="0"/>
              </a:defRPr>
            </a:lvl6pPr>
            <a:lvl7pPr marL="2971800" indent="-228600" defTabSz="457200" eaLnBrk="0" fontAlgn="base" hangingPunct="0">
              <a:spcBef>
                <a:spcPct val="0"/>
              </a:spcBef>
              <a:spcAft>
                <a:spcPct val="0"/>
              </a:spcAft>
              <a:defRPr sz="2400">
                <a:solidFill>
                  <a:srgbClr val="ED1C24"/>
                </a:solidFill>
                <a:latin typeface="Arial" charset="0"/>
                <a:cs typeface="Arial" charset="0"/>
              </a:defRPr>
            </a:lvl7pPr>
            <a:lvl8pPr marL="3429000" indent="-228600" defTabSz="457200" eaLnBrk="0" fontAlgn="base" hangingPunct="0">
              <a:spcBef>
                <a:spcPct val="0"/>
              </a:spcBef>
              <a:spcAft>
                <a:spcPct val="0"/>
              </a:spcAft>
              <a:defRPr sz="2400">
                <a:solidFill>
                  <a:srgbClr val="ED1C24"/>
                </a:solidFill>
                <a:latin typeface="Arial" charset="0"/>
                <a:cs typeface="Arial" charset="0"/>
              </a:defRPr>
            </a:lvl8pPr>
            <a:lvl9pPr marL="3886200" indent="-228600" defTabSz="457200" eaLnBrk="0" fontAlgn="base" hangingPunct="0">
              <a:spcBef>
                <a:spcPct val="0"/>
              </a:spcBef>
              <a:spcAft>
                <a:spcPct val="0"/>
              </a:spcAft>
              <a:defRPr sz="2400">
                <a:solidFill>
                  <a:srgbClr val="ED1C24"/>
                </a:solidFill>
                <a:latin typeface="Arial" charset="0"/>
                <a:cs typeface="Arial" charset="0"/>
              </a:defRPr>
            </a:lvl9pPr>
          </a:lstStyle>
          <a:p>
            <a:pPr eaLnBrk="1" hangingPunct="1"/>
            <a:endParaRPr lang="ru-RU" altLang="ru-RU"/>
          </a:p>
        </p:txBody>
      </p:sp>
      <p:sp>
        <p:nvSpPr>
          <p:cNvPr id="6" name="Заголовок 5"/>
          <p:cNvSpPr>
            <a:spLocks noGrp="1"/>
          </p:cNvSpPr>
          <p:nvPr>
            <p:ph type="title"/>
          </p:nvPr>
        </p:nvSpPr>
        <p:spPr/>
        <p:txBody>
          <a:bodyPr/>
          <a:lstStyle/>
          <a:p>
            <a:r>
              <a:rPr lang="ru-RU" dirty="0" smtClean="0"/>
              <a:t> </a:t>
            </a:r>
            <a:endParaRPr lang="ru-RU" dirty="0"/>
          </a:p>
        </p:txBody>
      </p:sp>
      <p:sp>
        <p:nvSpPr>
          <p:cNvPr id="7" name="Прямоугольник 6"/>
          <p:cNvSpPr/>
          <p:nvPr/>
        </p:nvSpPr>
        <p:spPr>
          <a:xfrm>
            <a:off x="656708" y="192797"/>
            <a:ext cx="9367284" cy="1384995"/>
          </a:xfrm>
          <a:prstGeom prst="rect">
            <a:avLst/>
          </a:prstGeom>
        </p:spPr>
        <p:txBody>
          <a:bodyPr wrap="square">
            <a:spAutoFit/>
          </a:bodyPr>
          <a:lstStyle/>
          <a:p>
            <a:r>
              <a:rPr lang="ru-RU" sz="2100" dirty="0" smtClean="0">
                <a:solidFill>
                  <a:schemeClr val="tx2"/>
                </a:solidFill>
              </a:rPr>
              <a:t>Нам </a:t>
            </a:r>
            <a:r>
              <a:rPr lang="ru-RU" sz="2100" dirty="0">
                <a:solidFill>
                  <a:schemeClr val="tx2"/>
                </a:solidFill>
              </a:rPr>
              <a:t>придётся управлять профессиональными рисками на рабочих местах (</a:t>
            </a:r>
            <a:r>
              <a:rPr lang="ru-RU" sz="2100" dirty="0" smtClean="0">
                <a:solidFill>
                  <a:schemeClr val="tx2"/>
                </a:solidFill>
              </a:rPr>
              <a:t>схема), </a:t>
            </a:r>
            <a:r>
              <a:rPr lang="ru-RU" sz="2100" dirty="0">
                <a:solidFill>
                  <a:schemeClr val="tx2"/>
                </a:solidFill>
              </a:rPr>
              <a:t>выявлять опасности, оценивать и снижать уровень профессиональных рисков, поскольку теперь это будет прямо прописано в Трудовом кодексе РФ.</a:t>
            </a:r>
          </a:p>
        </p:txBody>
      </p:sp>
      <p:graphicFrame>
        <p:nvGraphicFramePr>
          <p:cNvPr id="2" name="Таблица 1"/>
          <p:cNvGraphicFramePr>
            <a:graphicFrameLocks noGrp="1"/>
          </p:cNvGraphicFramePr>
          <p:nvPr>
            <p:extLst>
              <p:ext uri="{D42A27DB-BD31-4B8C-83A1-F6EECF244321}">
                <p14:modId xmlns:p14="http://schemas.microsoft.com/office/powerpoint/2010/main" val="798022755"/>
              </p:ext>
            </p:extLst>
          </p:nvPr>
        </p:nvGraphicFramePr>
        <p:xfrm>
          <a:off x="567500" y="1908210"/>
          <a:ext cx="9613900" cy="1924306"/>
        </p:xfrm>
        <a:graphic>
          <a:graphicData uri="http://schemas.openxmlformats.org/drawingml/2006/table">
            <a:tbl>
              <a:tblPr firstRow="1" bandRow="1">
                <a:effectLst/>
                <a:tableStyleId>{073A0DAA-6AF3-43AB-8588-CEC1D06C72B9}</a:tableStyleId>
              </a:tblPr>
              <a:tblGrid>
                <a:gridCol w="3867286"/>
                <a:gridCol w="5746614"/>
              </a:tblGrid>
              <a:tr h="430724">
                <a:tc gridSpan="2">
                  <a:txBody>
                    <a:bodyPr/>
                    <a:lstStyle/>
                    <a:p>
                      <a:pPr algn="ctr">
                        <a:lnSpc>
                          <a:spcPct val="115000"/>
                        </a:lnSpc>
                        <a:spcAft>
                          <a:spcPts val="0"/>
                        </a:spcAft>
                      </a:pPr>
                      <a:r>
                        <a:rPr lang="ru-RU" sz="2100" kern="1200" dirty="0">
                          <a:solidFill>
                            <a:schemeClr val="tx2"/>
                          </a:solidFill>
                          <a:effectLst/>
                          <a:latin typeface="Arial" panose="020B0604020202020204" pitchFamily="34" charset="0"/>
                          <a:cs typeface="Arial" panose="020B0604020202020204" pitchFamily="34" charset="0"/>
                        </a:rPr>
                        <a:t>Виды профессиональных рисков</a:t>
                      </a:r>
                      <a:endParaRPr lang="ru-RU" sz="2100" dirty="0">
                        <a:solidFill>
                          <a:schemeClr val="tx2"/>
                        </a:solidFill>
                        <a:effectLst/>
                        <a:latin typeface="Arial" panose="020B0604020202020204" pitchFamily="34" charset="0"/>
                        <a:ea typeface="Calibri"/>
                        <a:cs typeface="Arial" panose="020B0604020202020204" pitchFamily="34" charset="0"/>
                      </a:endParaRPr>
                    </a:p>
                  </a:txBody>
                  <a:tcPr marL="58661" marR="58661" marT="814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a:p>
                  </a:txBody>
                  <a:tcPr/>
                </a:tc>
              </a:tr>
              <a:tr h="381297">
                <a:tc>
                  <a:txBody>
                    <a:bodyPr/>
                    <a:lstStyle/>
                    <a:p>
                      <a:pPr algn="ctr">
                        <a:lnSpc>
                          <a:spcPct val="115000"/>
                        </a:lnSpc>
                        <a:spcAft>
                          <a:spcPts val="0"/>
                        </a:spcAft>
                      </a:pPr>
                      <a:r>
                        <a:rPr lang="ru-RU" sz="2100" kern="1200">
                          <a:solidFill>
                            <a:schemeClr val="tx1"/>
                          </a:solidFill>
                          <a:effectLst/>
                          <a:latin typeface="Arial" panose="020B0604020202020204" pitchFamily="34" charset="0"/>
                          <a:cs typeface="Arial" panose="020B0604020202020204" pitchFamily="34" charset="0"/>
                        </a:rPr>
                        <a:t>↓</a:t>
                      </a:r>
                      <a:endParaRPr lang="ru-RU" sz="2100">
                        <a:solidFill>
                          <a:schemeClr val="tx1"/>
                        </a:solidFill>
                        <a:effectLst/>
                        <a:latin typeface="Arial" panose="020B0604020202020204" pitchFamily="34" charset="0"/>
                        <a:ea typeface="Calibri"/>
                        <a:cs typeface="Arial" panose="020B0604020202020204" pitchFamily="34" charset="0"/>
                      </a:endParaRPr>
                    </a:p>
                  </a:txBody>
                  <a:tcPr marL="58661" marR="58661" marT="814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ru-RU" sz="2100" kern="1200">
                          <a:solidFill>
                            <a:schemeClr val="tx1"/>
                          </a:solidFill>
                          <a:effectLst/>
                          <a:latin typeface="Arial" panose="020B0604020202020204" pitchFamily="34" charset="0"/>
                          <a:cs typeface="Arial" panose="020B0604020202020204" pitchFamily="34" charset="0"/>
                        </a:rPr>
                        <a:t>↓</a:t>
                      </a:r>
                      <a:endParaRPr lang="ru-RU" sz="2100">
                        <a:solidFill>
                          <a:schemeClr val="tx1"/>
                        </a:solidFill>
                        <a:effectLst/>
                        <a:latin typeface="Arial" panose="020B0604020202020204" pitchFamily="34" charset="0"/>
                        <a:ea typeface="Calibri"/>
                        <a:cs typeface="Arial" panose="020B0604020202020204" pitchFamily="34" charset="0"/>
                      </a:endParaRPr>
                    </a:p>
                  </a:txBody>
                  <a:tcPr marL="58661" marR="58661" marT="814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37727">
                <a:tc>
                  <a:txBody>
                    <a:bodyPr/>
                    <a:lstStyle/>
                    <a:p>
                      <a:pPr algn="ctr">
                        <a:lnSpc>
                          <a:spcPct val="115000"/>
                        </a:lnSpc>
                        <a:spcAft>
                          <a:spcPts val="0"/>
                        </a:spcAft>
                      </a:pPr>
                      <a:r>
                        <a:rPr lang="ru-RU" sz="2100" kern="1200" dirty="0">
                          <a:solidFill>
                            <a:schemeClr val="tx2"/>
                          </a:solidFill>
                          <a:effectLst/>
                          <a:latin typeface="Arial" panose="020B0604020202020204" pitchFamily="34" charset="0"/>
                          <a:cs typeface="Arial" panose="020B0604020202020204" pitchFamily="34" charset="0"/>
                        </a:rPr>
                        <a:t>Риски </a:t>
                      </a:r>
                      <a:r>
                        <a:rPr lang="ru-RU" sz="2100" kern="1200" dirty="0" err="1">
                          <a:solidFill>
                            <a:schemeClr val="tx2"/>
                          </a:solidFill>
                          <a:effectLst/>
                          <a:latin typeface="Arial" panose="020B0604020202020204" pitchFamily="34" charset="0"/>
                          <a:cs typeface="Arial" panose="020B0604020202020204" pitchFamily="34" charset="0"/>
                        </a:rPr>
                        <a:t>травмирования</a:t>
                      </a:r>
                      <a:r>
                        <a:rPr lang="ru-RU" sz="2100" kern="1200" dirty="0">
                          <a:solidFill>
                            <a:schemeClr val="tx2"/>
                          </a:solidFill>
                          <a:effectLst/>
                          <a:latin typeface="Arial" panose="020B0604020202020204" pitchFamily="34" charset="0"/>
                          <a:cs typeface="Arial" panose="020B0604020202020204" pitchFamily="34" charset="0"/>
                        </a:rPr>
                        <a:t> работника</a:t>
                      </a:r>
                      <a:endParaRPr lang="ru-RU" sz="2100" dirty="0">
                        <a:solidFill>
                          <a:schemeClr val="tx2"/>
                        </a:solidFill>
                        <a:effectLst/>
                        <a:latin typeface="Arial" panose="020B0604020202020204" pitchFamily="34" charset="0"/>
                        <a:cs typeface="Arial" panose="020B0604020202020204" pitchFamily="34" charset="0"/>
                      </a:endParaRPr>
                    </a:p>
                    <a:p>
                      <a:pPr algn="ctr">
                        <a:lnSpc>
                          <a:spcPct val="115000"/>
                        </a:lnSpc>
                        <a:spcAft>
                          <a:spcPts val="0"/>
                        </a:spcAft>
                      </a:pPr>
                      <a:r>
                        <a:rPr lang="ru-RU" sz="2100" kern="1200" dirty="0">
                          <a:solidFill>
                            <a:schemeClr val="tx1"/>
                          </a:solidFill>
                          <a:effectLst/>
                          <a:latin typeface="Arial" panose="020B0604020202020204" pitchFamily="34" charset="0"/>
                          <a:cs typeface="Arial" panose="020B0604020202020204" pitchFamily="34" charset="0"/>
                        </a:rPr>
                        <a:t> </a:t>
                      </a:r>
                      <a:endParaRPr lang="ru-RU" sz="2100" dirty="0">
                        <a:solidFill>
                          <a:schemeClr val="tx1"/>
                        </a:solidFill>
                        <a:effectLst/>
                        <a:latin typeface="Arial" panose="020B0604020202020204" pitchFamily="34" charset="0"/>
                        <a:ea typeface="Calibri"/>
                        <a:cs typeface="Arial" panose="020B0604020202020204" pitchFamily="34" charset="0"/>
                      </a:endParaRPr>
                    </a:p>
                  </a:txBody>
                  <a:tcPr marL="58661" marR="58661" marT="814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ru-RU" sz="2100" kern="1200" dirty="0">
                          <a:solidFill>
                            <a:schemeClr val="tx2"/>
                          </a:solidFill>
                          <a:effectLst/>
                          <a:latin typeface="Arial" panose="020B0604020202020204" pitchFamily="34" charset="0"/>
                          <a:cs typeface="Arial" panose="020B0604020202020204" pitchFamily="34" charset="0"/>
                        </a:rPr>
                        <a:t>Риски получения работником профзаболевания</a:t>
                      </a:r>
                      <a:endParaRPr lang="ru-RU" sz="2100" dirty="0">
                        <a:solidFill>
                          <a:schemeClr val="tx2"/>
                        </a:solidFill>
                        <a:effectLst/>
                        <a:latin typeface="Arial" panose="020B0604020202020204" pitchFamily="34" charset="0"/>
                        <a:cs typeface="Arial" panose="020B0604020202020204" pitchFamily="34" charset="0"/>
                      </a:endParaRPr>
                    </a:p>
                    <a:p>
                      <a:pPr algn="ctr">
                        <a:lnSpc>
                          <a:spcPct val="115000"/>
                        </a:lnSpc>
                        <a:spcAft>
                          <a:spcPts val="0"/>
                        </a:spcAft>
                      </a:pPr>
                      <a:r>
                        <a:rPr lang="ru-RU" sz="2100" kern="1200" dirty="0">
                          <a:solidFill>
                            <a:schemeClr val="tx1"/>
                          </a:solidFill>
                          <a:effectLst/>
                          <a:latin typeface="Arial" panose="020B0604020202020204" pitchFamily="34" charset="0"/>
                          <a:cs typeface="Arial" panose="020B0604020202020204" pitchFamily="34" charset="0"/>
                        </a:rPr>
                        <a:t> </a:t>
                      </a:r>
                      <a:endParaRPr lang="ru-RU" sz="2100" dirty="0">
                        <a:solidFill>
                          <a:schemeClr val="tx1"/>
                        </a:solidFill>
                        <a:effectLst/>
                        <a:latin typeface="Arial" panose="020B0604020202020204" pitchFamily="34" charset="0"/>
                        <a:ea typeface="Calibri"/>
                        <a:cs typeface="Arial" panose="020B0604020202020204" pitchFamily="34" charset="0"/>
                      </a:endParaRPr>
                    </a:p>
                  </a:txBody>
                  <a:tcPr marL="58661" marR="58661" marT="814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3" name="Прямоугольник 2"/>
          <p:cNvSpPr/>
          <p:nvPr/>
        </p:nvSpPr>
        <p:spPr>
          <a:xfrm>
            <a:off x="656708" y="4127420"/>
            <a:ext cx="9367284" cy="2354491"/>
          </a:xfrm>
          <a:prstGeom prst="rect">
            <a:avLst/>
          </a:prstGeom>
        </p:spPr>
        <p:txBody>
          <a:bodyPr wrap="square">
            <a:spAutoFit/>
          </a:bodyPr>
          <a:lstStyle/>
          <a:p>
            <a:r>
              <a:rPr lang="ru-RU" sz="2100" dirty="0">
                <a:solidFill>
                  <a:schemeClr val="tx2"/>
                </a:solidFill>
              </a:rPr>
              <a:t>Согласно новой редакции ст. 209 ТК РФ, профессиональный риск – это вероятность причинения вреда жизни и/или здоровью работника от вредного и/или опасного производственного фактора при исполнении им своей трудовой функции с учетом возможной тяжести повреждения здоровья.</a:t>
            </a:r>
          </a:p>
          <a:p>
            <a:r>
              <a:rPr lang="ru-RU" sz="2100" dirty="0">
                <a:solidFill>
                  <a:schemeClr val="tx2"/>
                </a:solidFill>
              </a:rPr>
              <a:t>Отметим, что до 01.03.2022 ТК РФ рассматривал </a:t>
            </a:r>
            <a:r>
              <a:rPr lang="ru-RU" sz="2100" dirty="0" err="1">
                <a:solidFill>
                  <a:schemeClr val="tx2"/>
                </a:solidFill>
              </a:rPr>
              <a:t>профриск</a:t>
            </a:r>
            <a:r>
              <a:rPr lang="ru-RU" sz="2100" dirty="0">
                <a:solidFill>
                  <a:schemeClr val="tx2"/>
                </a:solidFill>
              </a:rPr>
              <a:t> только как угрозу здоровью (не жизни).</a:t>
            </a:r>
          </a:p>
        </p:txBody>
      </p:sp>
    </p:spTree>
    <p:extLst>
      <p:ext uri="{BB962C8B-B14F-4D97-AF65-F5344CB8AC3E}">
        <p14:creationId xmlns:p14="http://schemas.microsoft.com/office/powerpoint/2010/main" val="1936042885"/>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4" descr="&amp;Kcy;&amp;ocy;&amp;scy;&amp;tcy;&amp;yucy;&amp;mcy; "/>
          <p:cNvSpPr>
            <a:spLocks noChangeAspect="1" noChangeArrowheads="1"/>
          </p:cNvSpPr>
          <p:nvPr/>
        </p:nvSpPr>
        <p:spPr bwMode="auto">
          <a:xfrm>
            <a:off x="5187950" y="363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defTabSz="457200" eaLnBrk="0" fontAlgn="base" hangingPunct="0">
              <a:spcBef>
                <a:spcPct val="0"/>
              </a:spcBef>
              <a:spcAft>
                <a:spcPct val="0"/>
              </a:spcAft>
              <a:defRPr sz="2400">
                <a:solidFill>
                  <a:srgbClr val="ED1C24"/>
                </a:solidFill>
                <a:latin typeface="Arial" charset="0"/>
                <a:cs typeface="Arial" charset="0"/>
              </a:defRPr>
            </a:lvl6pPr>
            <a:lvl7pPr marL="2971800" indent="-228600" defTabSz="457200" eaLnBrk="0" fontAlgn="base" hangingPunct="0">
              <a:spcBef>
                <a:spcPct val="0"/>
              </a:spcBef>
              <a:spcAft>
                <a:spcPct val="0"/>
              </a:spcAft>
              <a:defRPr sz="2400">
                <a:solidFill>
                  <a:srgbClr val="ED1C24"/>
                </a:solidFill>
                <a:latin typeface="Arial" charset="0"/>
                <a:cs typeface="Arial" charset="0"/>
              </a:defRPr>
            </a:lvl7pPr>
            <a:lvl8pPr marL="3429000" indent="-228600" defTabSz="457200" eaLnBrk="0" fontAlgn="base" hangingPunct="0">
              <a:spcBef>
                <a:spcPct val="0"/>
              </a:spcBef>
              <a:spcAft>
                <a:spcPct val="0"/>
              </a:spcAft>
              <a:defRPr sz="2400">
                <a:solidFill>
                  <a:srgbClr val="ED1C24"/>
                </a:solidFill>
                <a:latin typeface="Arial" charset="0"/>
                <a:cs typeface="Arial" charset="0"/>
              </a:defRPr>
            </a:lvl8pPr>
            <a:lvl9pPr marL="3886200" indent="-228600" defTabSz="457200" eaLnBrk="0" fontAlgn="base" hangingPunct="0">
              <a:spcBef>
                <a:spcPct val="0"/>
              </a:spcBef>
              <a:spcAft>
                <a:spcPct val="0"/>
              </a:spcAft>
              <a:defRPr sz="2400">
                <a:solidFill>
                  <a:srgbClr val="ED1C24"/>
                </a:solidFill>
                <a:latin typeface="Arial" charset="0"/>
                <a:cs typeface="Arial" charset="0"/>
              </a:defRPr>
            </a:lvl9pPr>
          </a:lstStyle>
          <a:p>
            <a:pPr eaLnBrk="1" hangingPunct="1"/>
            <a:endParaRPr lang="ru-RU" altLang="ru-RU"/>
          </a:p>
        </p:txBody>
      </p:sp>
      <p:sp>
        <p:nvSpPr>
          <p:cNvPr id="6" name="Заголовок 5"/>
          <p:cNvSpPr>
            <a:spLocks noGrp="1"/>
          </p:cNvSpPr>
          <p:nvPr>
            <p:ph type="title"/>
          </p:nvPr>
        </p:nvSpPr>
        <p:spPr/>
        <p:txBody>
          <a:bodyPr/>
          <a:lstStyle/>
          <a:p>
            <a:r>
              <a:rPr lang="ru-RU" dirty="0" smtClean="0"/>
              <a:t> </a:t>
            </a:r>
            <a:endParaRPr lang="ru-RU" dirty="0"/>
          </a:p>
        </p:txBody>
      </p:sp>
      <p:sp>
        <p:nvSpPr>
          <p:cNvPr id="7" name="Прямоугольник 6"/>
          <p:cNvSpPr/>
          <p:nvPr/>
        </p:nvSpPr>
        <p:spPr>
          <a:xfrm>
            <a:off x="656708" y="192797"/>
            <a:ext cx="9367284" cy="3970318"/>
          </a:xfrm>
          <a:prstGeom prst="rect">
            <a:avLst/>
          </a:prstGeom>
        </p:spPr>
        <p:txBody>
          <a:bodyPr wrap="square">
            <a:spAutoFit/>
          </a:bodyPr>
          <a:lstStyle/>
          <a:p>
            <a:r>
              <a:rPr lang="ru-RU" sz="2100" dirty="0">
                <a:solidFill>
                  <a:schemeClr val="tx2"/>
                </a:solidFill>
              </a:rPr>
              <a:t>ЧТО ВКЛЮЧАЕТ УПРАВЛЕНИЕ ПРОФ. РИСКАМИ</a:t>
            </a:r>
          </a:p>
          <a:p>
            <a:r>
              <a:rPr lang="ru-RU" sz="2100" dirty="0">
                <a:solidFill>
                  <a:schemeClr val="tx2"/>
                </a:solidFill>
              </a:rPr>
              <a:t>В свою очередь, управление профессиональными рисками – это комплекс взаимосвязанных мероприятий и процедур. Они же – элементы системы управления охраной труда. Они включают:</a:t>
            </a:r>
          </a:p>
          <a:p>
            <a:r>
              <a:rPr lang="ru-RU" sz="2100" dirty="0">
                <a:solidFill>
                  <a:schemeClr val="tx2"/>
                </a:solidFill>
              </a:rPr>
              <a:t>1. выявление опасностей;</a:t>
            </a:r>
          </a:p>
          <a:p>
            <a:r>
              <a:rPr lang="ru-RU" sz="2100" dirty="0">
                <a:solidFill>
                  <a:schemeClr val="tx2"/>
                </a:solidFill>
              </a:rPr>
              <a:t>2. оценку профессиональных рисков;</a:t>
            </a:r>
          </a:p>
          <a:p>
            <a:r>
              <a:rPr lang="ru-RU" sz="2100" dirty="0">
                <a:solidFill>
                  <a:schemeClr val="tx2"/>
                </a:solidFill>
              </a:rPr>
              <a:t>3. применение мер по снижению уровней профессиональных рисков или недопущению их повышения;</a:t>
            </a:r>
          </a:p>
          <a:p>
            <a:r>
              <a:rPr lang="ru-RU" sz="2100" dirty="0">
                <a:solidFill>
                  <a:schemeClr val="tx2"/>
                </a:solidFill>
              </a:rPr>
              <a:t>4. мониторинг и пересмотр выявленных профессиональных рисков.</a:t>
            </a:r>
          </a:p>
          <a:p>
            <a:r>
              <a:rPr lang="ru-RU" sz="2100" dirty="0">
                <a:solidFill>
                  <a:schemeClr val="tx2"/>
                </a:solidFill>
              </a:rPr>
              <a:t>Отметим, что недопущение повышения </a:t>
            </a:r>
            <a:r>
              <a:rPr lang="ru-RU" sz="2100" dirty="0" err="1">
                <a:solidFill>
                  <a:schemeClr val="tx2"/>
                </a:solidFill>
              </a:rPr>
              <a:t>профрисков</a:t>
            </a:r>
            <a:r>
              <a:rPr lang="ru-RU" sz="2100" dirty="0">
                <a:solidFill>
                  <a:schemeClr val="tx2"/>
                </a:solidFill>
              </a:rPr>
              <a:t> и последний пункт – это новые элементы управления охраной труда в этой части с 1 марта 2022 года.</a:t>
            </a:r>
          </a:p>
        </p:txBody>
      </p:sp>
    </p:spTree>
    <p:extLst>
      <p:ext uri="{BB962C8B-B14F-4D97-AF65-F5344CB8AC3E}">
        <p14:creationId xmlns:p14="http://schemas.microsoft.com/office/powerpoint/2010/main" val="2935476437"/>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4" descr="&amp;Kcy;&amp;ocy;&amp;scy;&amp;tcy;&amp;yucy;&amp;mcy; "/>
          <p:cNvSpPr>
            <a:spLocks noChangeAspect="1" noChangeArrowheads="1"/>
          </p:cNvSpPr>
          <p:nvPr/>
        </p:nvSpPr>
        <p:spPr bwMode="auto">
          <a:xfrm>
            <a:off x="5187950" y="363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defTabSz="457200" eaLnBrk="0" fontAlgn="base" hangingPunct="0">
              <a:spcBef>
                <a:spcPct val="0"/>
              </a:spcBef>
              <a:spcAft>
                <a:spcPct val="0"/>
              </a:spcAft>
              <a:defRPr sz="2400">
                <a:solidFill>
                  <a:srgbClr val="ED1C24"/>
                </a:solidFill>
                <a:latin typeface="Arial" charset="0"/>
                <a:cs typeface="Arial" charset="0"/>
              </a:defRPr>
            </a:lvl6pPr>
            <a:lvl7pPr marL="2971800" indent="-228600" defTabSz="457200" eaLnBrk="0" fontAlgn="base" hangingPunct="0">
              <a:spcBef>
                <a:spcPct val="0"/>
              </a:spcBef>
              <a:spcAft>
                <a:spcPct val="0"/>
              </a:spcAft>
              <a:defRPr sz="2400">
                <a:solidFill>
                  <a:srgbClr val="ED1C24"/>
                </a:solidFill>
                <a:latin typeface="Arial" charset="0"/>
                <a:cs typeface="Arial" charset="0"/>
              </a:defRPr>
            </a:lvl7pPr>
            <a:lvl8pPr marL="3429000" indent="-228600" defTabSz="457200" eaLnBrk="0" fontAlgn="base" hangingPunct="0">
              <a:spcBef>
                <a:spcPct val="0"/>
              </a:spcBef>
              <a:spcAft>
                <a:spcPct val="0"/>
              </a:spcAft>
              <a:defRPr sz="2400">
                <a:solidFill>
                  <a:srgbClr val="ED1C24"/>
                </a:solidFill>
                <a:latin typeface="Arial" charset="0"/>
                <a:cs typeface="Arial" charset="0"/>
              </a:defRPr>
            </a:lvl8pPr>
            <a:lvl9pPr marL="3886200" indent="-228600" defTabSz="457200" eaLnBrk="0" fontAlgn="base" hangingPunct="0">
              <a:spcBef>
                <a:spcPct val="0"/>
              </a:spcBef>
              <a:spcAft>
                <a:spcPct val="0"/>
              </a:spcAft>
              <a:defRPr sz="2400">
                <a:solidFill>
                  <a:srgbClr val="ED1C24"/>
                </a:solidFill>
                <a:latin typeface="Arial" charset="0"/>
                <a:cs typeface="Arial" charset="0"/>
              </a:defRPr>
            </a:lvl9pPr>
          </a:lstStyle>
          <a:p>
            <a:pPr eaLnBrk="1" hangingPunct="1"/>
            <a:endParaRPr lang="ru-RU" altLang="ru-RU"/>
          </a:p>
        </p:txBody>
      </p:sp>
      <p:sp>
        <p:nvSpPr>
          <p:cNvPr id="6" name="Заголовок 5"/>
          <p:cNvSpPr>
            <a:spLocks noGrp="1"/>
          </p:cNvSpPr>
          <p:nvPr>
            <p:ph type="title"/>
          </p:nvPr>
        </p:nvSpPr>
        <p:spPr/>
        <p:txBody>
          <a:bodyPr/>
          <a:lstStyle/>
          <a:p>
            <a:r>
              <a:rPr lang="ru-RU" dirty="0" smtClean="0"/>
              <a:t> </a:t>
            </a:r>
            <a:endParaRPr lang="ru-RU" dirty="0"/>
          </a:p>
        </p:txBody>
      </p:sp>
      <p:sp>
        <p:nvSpPr>
          <p:cNvPr id="7" name="Прямоугольник 6"/>
          <p:cNvSpPr/>
          <p:nvPr/>
        </p:nvSpPr>
        <p:spPr>
          <a:xfrm>
            <a:off x="656708" y="192797"/>
            <a:ext cx="9367284" cy="5586145"/>
          </a:xfrm>
          <a:prstGeom prst="rect">
            <a:avLst/>
          </a:prstGeom>
        </p:spPr>
        <p:txBody>
          <a:bodyPr wrap="square">
            <a:spAutoFit/>
          </a:bodyPr>
          <a:lstStyle/>
          <a:p>
            <a:r>
              <a:rPr lang="ru-RU" sz="2100" dirty="0">
                <a:solidFill>
                  <a:schemeClr val="tx2"/>
                </a:solidFill>
              </a:rPr>
              <a:t>Требования к порядку подготовки средств индивидуальной защиты. Требования, предъявляемые к использованию средств индивидуальной защиты работниками во время работы. Требования к порядку проверки исправности средств индивидуальной защиты и к изъятию их из обращения при обнаружении неисправности или снижении эффективности средства индивидуальной защиты органов дыхания</a:t>
            </a:r>
          </a:p>
          <a:p>
            <a:r>
              <a:rPr lang="ru-RU" sz="2100" dirty="0">
                <a:solidFill>
                  <a:schemeClr val="tx2"/>
                </a:solidFill>
              </a:rPr>
              <a:t>Средства индивидуальной защиты (СИЗ) – это технические средства, используемые для предотвращения или уменьшения воздействия на работников вредных и (или) опасных производственных факторов, а также для защиты от загрязнения (ТК РФ ст. 209).</a:t>
            </a:r>
          </a:p>
          <a:p>
            <a:r>
              <a:rPr lang="ru-RU" sz="2100" dirty="0">
                <a:solidFill>
                  <a:schemeClr val="tx2"/>
                </a:solidFill>
              </a:rPr>
              <a:t>Данное определение, данное в Трудовом кодексе, является наиболее полным и полностью отражает назначение СИЗ. Законодательством Российской Федерации возложены обязанности по обращению и применением СИЗ как на работодателя, так и на работника, который в ходе выполнения своих должностных инструкций сталкивается с вредными и опасными производственными факторами и обязан использовать выданные ему средства индивидуальной защиты.</a:t>
            </a:r>
          </a:p>
        </p:txBody>
      </p:sp>
    </p:spTree>
    <p:extLst>
      <p:ext uri="{BB962C8B-B14F-4D97-AF65-F5344CB8AC3E}">
        <p14:creationId xmlns:p14="http://schemas.microsoft.com/office/powerpoint/2010/main" val="2920763483"/>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4" descr="&amp;Kcy;&amp;ocy;&amp;scy;&amp;tcy;&amp;yucy;&amp;mcy; "/>
          <p:cNvSpPr>
            <a:spLocks noChangeAspect="1" noChangeArrowheads="1"/>
          </p:cNvSpPr>
          <p:nvPr/>
        </p:nvSpPr>
        <p:spPr bwMode="auto">
          <a:xfrm>
            <a:off x="5187950" y="363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defTabSz="457200" eaLnBrk="0" fontAlgn="base" hangingPunct="0">
              <a:spcBef>
                <a:spcPct val="0"/>
              </a:spcBef>
              <a:spcAft>
                <a:spcPct val="0"/>
              </a:spcAft>
              <a:defRPr sz="2400">
                <a:solidFill>
                  <a:srgbClr val="ED1C24"/>
                </a:solidFill>
                <a:latin typeface="Arial" charset="0"/>
                <a:cs typeface="Arial" charset="0"/>
              </a:defRPr>
            </a:lvl6pPr>
            <a:lvl7pPr marL="2971800" indent="-228600" defTabSz="457200" eaLnBrk="0" fontAlgn="base" hangingPunct="0">
              <a:spcBef>
                <a:spcPct val="0"/>
              </a:spcBef>
              <a:spcAft>
                <a:spcPct val="0"/>
              </a:spcAft>
              <a:defRPr sz="2400">
                <a:solidFill>
                  <a:srgbClr val="ED1C24"/>
                </a:solidFill>
                <a:latin typeface="Arial" charset="0"/>
                <a:cs typeface="Arial" charset="0"/>
              </a:defRPr>
            </a:lvl7pPr>
            <a:lvl8pPr marL="3429000" indent="-228600" defTabSz="457200" eaLnBrk="0" fontAlgn="base" hangingPunct="0">
              <a:spcBef>
                <a:spcPct val="0"/>
              </a:spcBef>
              <a:spcAft>
                <a:spcPct val="0"/>
              </a:spcAft>
              <a:defRPr sz="2400">
                <a:solidFill>
                  <a:srgbClr val="ED1C24"/>
                </a:solidFill>
                <a:latin typeface="Arial" charset="0"/>
                <a:cs typeface="Arial" charset="0"/>
              </a:defRPr>
            </a:lvl8pPr>
            <a:lvl9pPr marL="3886200" indent="-228600" defTabSz="457200" eaLnBrk="0" fontAlgn="base" hangingPunct="0">
              <a:spcBef>
                <a:spcPct val="0"/>
              </a:spcBef>
              <a:spcAft>
                <a:spcPct val="0"/>
              </a:spcAft>
              <a:defRPr sz="2400">
                <a:solidFill>
                  <a:srgbClr val="ED1C24"/>
                </a:solidFill>
                <a:latin typeface="Arial" charset="0"/>
                <a:cs typeface="Arial" charset="0"/>
              </a:defRPr>
            </a:lvl9pPr>
          </a:lstStyle>
          <a:p>
            <a:pPr eaLnBrk="1" hangingPunct="1"/>
            <a:endParaRPr lang="ru-RU" altLang="ru-RU"/>
          </a:p>
        </p:txBody>
      </p:sp>
      <p:sp>
        <p:nvSpPr>
          <p:cNvPr id="6" name="Заголовок 5"/>
          <p:cNvSpPr>
            <a:spLocks noGrp="1"/>
          </p:cNvSpPr>
          <p:nvPr>
            <p:ph type="title"/>
          </p:nvPr>
        </p:nvSpPr>
        <p:spPr/>
        <p:txBody>
          <a:bodyPr/>
          <a:lstStyle/>
          <a:p>
            <a:r>
              <a:rPr lang="ru-RU" dirty="0" smtClean="0"/>
              <a:t> </a:t>
            </a:r>
            <a:endParaRPr lang="ru-RU" dirty="0"/>
          </a:p>
        </p:txBody>
      </p:sp>
      <p:sp>
        <p:nvSpPr>
          <p:cNvPr id="7" name="Прямоугольник 6"/>
          <p:cNvSpPr/>
          <p:nvPr/>
        </p:nvSpPr>
        <p:spPr>
          <a:xfrm>
            <a:off x="656708" y="192797"/>
            <a:ext cx="9367284" cy="6878806"/>
          </a:xfrm>
          <a:prstGeom prst="rect">
            <a:avLst/>
          </a:prstGeom>
        </p:spPr>
        <p:txBody>
          <a:bodyPr wrap="square">
            <a:spAutoFit/>
          </a:bodyPr>
          <a:lstStyle/>
          <a:p>
            <a:r>
              <a:rPr lang="ru-RU" sz="2100" dirty="0">
                <a:solidFill>
                  <a:schemeClr val="tx2"/>
                </a:solidFill>
              </a:rPr>
              <a:t>Начать необходимо с того, что каждый работник при устройстве на работу должен пройти инструктаж по технике безопасности, получить информацию от работодателя о тех опасных факторах на производстве, которые могут повлечь причинение вреда здоровья, могут быть причиной острого или хронического профессионального заболевания, а также о полагающимся ему средств индивидуальной защиты .</a:t>
            </a:r>
          </a:p>
          <a:p>
            <a:r>
              <a:rPr lang="ru-RU" sz="2100" dirty="0">
                <a:solidFill>
                  <a:schemeClr val="tx2"/>
                </a:solidFill>
              </a:rPr>
              <a:t>Работодатель обязан вручить работнику СИЗ в первый день начала исполнения своих должностных обязанностей, при этом работник имеет право не приступать к трудовой деятельности не получив полагающиеся ему средства индивидуальной защиты и работодатель в этом случае не имеет права требовать от работника исполнение его трудовых обязанностей и привлечения работника к дисциплинарной ответственности.</a:t>
            </a:r>
          </a:p>
          <a:p>
            <a:r>
              <a:rPr lang="ru-RU" sz="2100" dirty="0">
                <a:solidFill>
                  <a:schemeClr val="tx2"/>
                </a:solidFill>
              </a:rPr>
              <a:t>Все средства индивидуальной защиты, выдаваемые работникам, должны соответствовать их полу, росту и размерам. Должна быть удобной, не должны стеснять работника в движениях, если это не заложено в конструкцию. Не иметь болтающихся элементов, все карманы должны плотно прилегать к одежде или иметь клапан, застегивающийся на пуговицу или кнопку. Применение СИЗ не отвечающих этому требованию может быть опасной и быть причиной травматизма</a:t>
            </a:r>
            <a:r>
              <a:rPr lang="ru-RU" sz="2100" dirty="0" smtClean="0">
                <a:solidFill>
                  <a:schemeClr val="tx2"/>
                </a:solidFill>
              </a:rPr>
              <a:t>.</a:t>
            </a:r>
            <a:endParaRPr lang="ru-RU" sz="2100" dirty="0">
              <a:solidFill>
                <a:schemeClr val="tx2"/>
              </a:solidFill>
            </a:endParaRPr>
          </a:p>
        </p:txBody>
      </p:sp>
    </p:spTree>
    <p:extLst>
      <p:ext uri="{BB962C8B-B14F-4D97-AF65-F5344CB8AC3E}">
        <p14:creationId xmlns:p14="http://schemas.microsoft.com/office/powerpoint/2010/main" val="2305948053"/>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4" descr="&amp;Kcy;&amp;ocy;&amp;scy;&amp;tcy;&amp;yucy;&amp;mcy; "/>
          <p:cNvSpPr>
            <a:spLocks noChangeAspect="1" noChangeArrowheads="1"/>
          </p:cNvSpPr>
          <p:nvPr/>
        </p:nvSpPr>
        <p:spPr bwMode="auto">
          <a:xfrm>
            <a:off x="5187950" y="363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defTabSz="457200" eaLnBrk="0" fontAlgn="base" hangingPunct="0">
              <a:spcBef>
                <a:spcPct val="0"/>
              </a:spcBef>
              <a:spcAft>
                <a:spcPct val="0"/>
              </a:spcAft>
              <a:defRPr sz="2400">
                <a:solidFill>
                  <a:srgbClr val="ED1C24"/>
                </a:solidFill>
                <a:latin typeface="Arial" charset="0"/>
                <a:cs typeface="Arial" charset="0"/>
              </a:defRPr>
            </a:lvl6pPr>
            <a:lvl7pPr marL="2971800" indent="-228600" defTabSz="457200" eaLnBrk="0" fontAlgn="base" hangingPunct="0">
              <a:spcBef>
                <a:spcPct val="0"/>
              </a:spcBef>
              <a:spcAft>
                <a:spcPct val="0"/>
              </a:spcAft>
              <a:defRPr sz="2400">
                <a:solidFill>
                  <a:srgbClr val="ED1C24"/>
                </a:solidFill>
                <a:latin typeface="Arial" charset="0"/>
                <a:cs typeface="Arial" charset="0"/>
              </a:defRPr>
            </a:lvl7pPr>
            <a:lvl8pPr marL="3429000" indent="-228600" defTabSz="457200" eaLnBrk="0" fontAlgn="base" hangingPunct="0">
              <a:spcBef>
                <a:spcPct val="0"/>
              </a:spcBef>
              <a:spcAft>
                <a:spcPct val="0"/>
              </a:spcAft>
              <a:defRPr sz="2400">
                <a:solidFill>
                  <a:srgbClr val="ED1C24"/>
                </a:solidFill>
                <a:latin typeface="Arial" charset="0"/>
                <a:cs typeface="Arial" charset="0"/>
              </a:defRPr>
            </a:lvl8pPr>
            <a:lvl9pPr marL="3886200" indent="-228600" defTabSz="457200" eaLnBrk="0" fontAlgn="base" hangingPunct="0">
              <a:spcBef>
                <a:spcPct val="0"/>
              </a:spcBef>
              <a:spcAft>
                <a:spcPct val="0"/>
              </a:spcAft>
              <a:defRPr sz="2400">
                <a:solidFill>
                  <a:srgbClr val="ED1C24"/>
                </a:solidFill>
                <a:latin typeface="Arial" charset="0"/>
                <a:cs typeface="Arial" charset="0"/>
              </a:defRPr>
            </a:lvl9pPr>
          </a:lstStyle>
          <a:p>
            <a:pPr eaLnBrk="1" hangingPunct="1"/>
            <a:endParaRPr lang="ru-RU" altLang="ru-RU"/>
          </a:p>
        </p:txBody>
      </p:sp>
      <p:sp>
        <p:nvSpPr>
          <p:cNvPr id="6" name="Заголовок 5"/>
          <p:cNvSpPr>
            <a:spLocks noGrp="1"/>
          </p:cNvSpPr>
          <p:nvPr>
            <p:ph type="title"/>
          </p:nvPr>
        </p:nvSpPr>
        <p:spPr/>
        <p:txBody>
          <a:bodyPr/>
          <a:lstStyle/>
          <a:p>
            <a:r>
              <a:rPr lang="ru-RU" dirty="0" smtClean="0"/>
              <a:t> </a:t>
            </a:r>
            <a:endParaRPr lang="ru-RU" dirty="0"/>
          </a:p>
        </p:txBody>
      </p:sp>
      <p:sp>
        <p:nvSpPr>
          <p:cNvPr id="7" name="Прямоугольник 6"/>
          <p:cNvSpPr/>
          <p:nvPr/>
        </p:nvSpPr>
        <p:spPr>
          <a:xfrm>
            <a:off x="656708" y="192797"/>
            <a:ext cx="9367284" cy="5909310"/>
          </a:xfrm>
          <a:prstGeom prst="rect">
            <a:avLst/>
          </a:prstGeom>
        </p:spPr>
        <p:txBody>
          <a:bodyPr wrap="square">
            <a:spAutoFit/>
          </a:bodyPr>
          <a:lstStyle/>
          <a:p>
            <a:r>
              <a:rPr lang="ru-RU" sz="2100" dirty="0">
                <a:solidFill>
                  <a:schemeClr val="tx2"/>
                </a:solidFill>
              </a:rPr>
              <a:t>Работнику необходимо ознакомится с правилами использования и хранения средств защиты и соблюдать эти правила. Одними из основополагающих правил является: строго соблюдать инструкцию по правилам надевания и использования средств индивидуальной защиты. СИЗ используемые с нарушением инструкции по их применению не обеспечивают защиту в полном объеме.</a:t>
            </a:r>
          </a:p>
          <a:p>
            <a:r>
              <a:rPr lang="ru-RU" sz="2100" dirty="0">
                <a:solidFill>
                  <a:schemeClr val="tx2"/>
                </a:solidFill>
              </a:rPr>
              <a:t>Второе правило — всегда использовать средства индивидуальной защиты при выполнении своих должностных обязанностей. За частую использование СИЗ является основным способом защитить себя и как можно дольше сохранить свое здоровье.</a:t>
            </a:r>
          </a:p>
          <a:p>
            <a:r>
              <a:rPr lang="ru-RU" sz="2100" dirty="0">
                <a:solidFill>
                  <a:schemeClr val="tx2"/>
                </a:solidFill>
              </a:rPr>
              <a:t>Третье правило — хранение спец. одежды и спец. обуви отдельно от своей домашней одежды, поскольку вредные вещества такие как пыль, аэрозоли сложного состава, осевшие на спец. одежде, могут мигрировать на домашнею одежду, и вы подвергните своих родных и близких вредному влиянию этих веществ. Это можно добиться, используя двухсекционные шкафы с двумя отделениями, одно для домашней, а другое для спец. одежды, и вы в праве требовать исполнения данного требования от работодателя</a:t>
            </a:r>
            <a:r>
              <a:rPr lang="ru-RU" sz="2100" dirty="0" smtClean="0">
                <a:solidFill>
                  <a:schemeClr val="tx2"/>
                </a:solidFill>
              </a:rPr>
              <a:t>.</a:t>
            </a:r>
            <a:endParaRPr lang="ru-RU" sz="2100" dirty="0">
              <a:solidFill>
                <a:schemeClr val="tx2"/>
              </a:solidFill>
            </a:endParaRPr>
          </a:p>
        </p:txBody>
      </p:sp>
    </p:spTree>
    <p:extLst>
      <p:ext uri="{BB962C8B-B14F-4D97-AF65-F5344CB8AC3E}">
        <p14:creationId xmlns:p14="http://schemas.microsoft.com/office/powerpoint/2010/main" val="1173631573"/>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4" descr="&amp;Kcy;&amp;ocy;&amp;scy;&amp;tcy;&amp;yucy;&amp;mcy; "/>
          <p:cNvSpPr>
            <a:spLocks noChangeAspect="1" noChangeArrowheads="1"/>
          </p:cNvSpPr>
          <p:nvPr/>
        </p:nvSpPr>
        <p:spPr bwMode="auto">
          <a:xfrm>
            <a:off x="5187950" y="363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defTabSz="457200" eaLnBrk="0" fontAlgn="base" hangingPunct="0">
              <a:spcBef>
                <a:spcPct val="0"/>
              </a:spcBef>
              <a:spcAft>
                <a:spcPct val="0"/>
              </a:spcAft>
              <a:defRPr sz="2400">
                <a:solidFill>
                  <a:srgbClr val="ED1C24"/>
                </a:solidFill>
                <a:latin typeface="Arial" charset="0"/>
                <a:cs typeface="Arial" charset="0"/>
              </a:defRPr>
            </a:lvl6pPr>
            <a:lvl7pPr marL="2971800" indent="-228600" defTabSz="457200" eaLnBrk="0" fontAlgn="base" hangingPunct="0">
              <a:spcBef>
                <a:spcPct val="0"/>
              </a:spcBef>
              <a:spcAft>
                <a:spcPct val="0"/>
              </a:spcAft>
              <a:defRPr sz="2400">
                <a:solidFill>
                  <a:srgbClr val="ED1C24"/>
                </a:solidFill>
                <a:latin typeface="Arial" charset="0"/>
                <a:cs typeface="Arial" charset="0"/>
              </a:defRPr>
            </a:lvl7pPr>
            <a:lvl8pPr marL="3429000" indent="-228600" defTabSz="457200" eaLnBrk="0" fontAlgn="base" hangingPunct="0">
              <a:spcBef>
                <a:spcPct val="0"/>
              </a:spcBef>
              <a:spcAft>
                <a:spcPct val="0"/>
              </a:spcAft>
              <a:defRPr sz="2400">
                <a:solidFill>
                  <a:srgbClr val="ED1C24"/>
                </a:solidFill>
                <a:latin typeface="Arial" charset="0"/>
                <a:cs typeface="Arial" charset="0"/>
              </a:defRPr>
            </a:lvl8pPr>
            <a:lvl9pPr marL="3886200" indent="-228600" defTabSz="457200" eaLnBrk="0" fontAlgn="base" hangingPunct="0">
              <a:spcBef>
                <a:spcPct val="0"/>
              </a:spcBef>
              <a:spcAft>
                <a:spcPct val="0"/>
              </a:spcAft>
              <a:defRPr sz="2400">
                <a:solidFill>
                  <a:srgbClr val="ED1C24"/>
                </a:solidFill>
                <a:latin typeface="Arial" charset="0"/>
                <a:cs typeface="Arial" charset="0"/>
              </a:defRPr>
            </a:lvl9pPr>
          </a:lstStyle>
          <a:p>
            <a:pPr eaLnBrk="1" hangingPunct="1"/>
            <a:endParaRPr lang="ru-RU" altLang="ru-RU"/>
          </a:p>
        </p:txBody>
      </p:sp>
      <p:sp>
        <p:nvSpPr>
          <p:cNvPr id="6" name="Заголовок 5"/>
          <p:cNvSpPr>
            <a:spLocks noGrp="1"/>
          </p:cNvSpPr>
          <p:nvPr>
            <p:ph type="title"/>
          </p:nvPr>
        </p:nvSpPr>
        <p:spPr/>
        <p:txBody>
          <a:bodyPr/>
          <a:lstStyle/>
          <a:p>
            <a:r>
              <a:rPr lang="ru-RU" dirty="0" smtClean="0"/>
              <a:t> </a:t>
            </a:r>
            <a:endParaRPr lang="ru-RU" dirty="0"/>
          </a:p>
        </p:txBody>
      </p:sp>
      <p:sp>
        <p:nvSpPr>
          <p:cNvPr id="7" name="Прямоугольник 6"/>
          <p:cNvSpPr/>
          <p:nvPr/>
        </p:nvSpPr>
        <p:spPr>
          <a:xfrm>
            <a:off x="656708" y="192797"/>
            <a:ext cx="9367284" cy="6232475"/>
          </a:xfrm>
          <a:prstGeom prst="rect">
            <a:avLst/>
          </a:prstGeom>
        </p:spPr>
        <p:txBody>
          <a:bodyPr wrap="square">
            <a:spAutoFit/>
          </a:bodyPr>
          <a:lstStyle/>
          <a:p>
            <a:r>
              <a:rPr lang="ru-RU" sz="2100" dirty="0">
                <a:solidFill>
                  <a:schemeClr val="tx2"/>
                </a:solidFill>
              </a:rPr>
              <a:t>Четвертое правило — ни при каких обстоятельствах не носить спец. одежду и обувь домой. Стирка, сушка и глажка спец. одежды, а также починка СИЗ законодательно возлагается на работодателя. Так же необходимо учесть, что работникам запрещается выносить по окончании рабочего дня СИЗ за пределы территории работодателя или территории выполнения работ работодателем, и такое нарушение может привести к дисциплинарной, а в случае порчи или утери СИЗ к административной ответственности (п. 27 Приказа </a:t>
            </a:r>
            <a:r>
              <a:rPr lang="ru-RU" sz="2100" dirty="0" err="1">
                <a:solidFill>
                  <a:schemeClr val="tx2"/>
                </a:solidFill>
              </a:rPr>
              <a:t>МЗиСР</a:t>
            </a:r>
            <a:r>
              <a:rPr lang="ru-RU" sz="2100" dirty="0">
                <a:solidFill>
                  <a:schemeClr val="tx2"/>
                </a:solidFill>
              </a:rPr>
              <a:t> РФ № 290н).</a:t>
            </a:r>
          </a:p>
          <a:p>
            <a:r>
              <a:rPr lang="ru-RU" sz="2100" dirty="0" smtClean="0">
                <a:solidFill>
                  <a:schemeClr val="tx2"/>
                </a:solidFill>
              </a:rPr>
              <a:t>Пятое </a:t>
            </a:r>
            <a:r>
              <a:rPr lang="ru-RU" sz="2100" dirty="0">
                <a:solidFill>
                  <a:schemeClr val="tx2"/>
                </a:solidFill>
              </a:rPr>
              <a:t>правило — следить за состоянием средств индивидуальной защиты и незамедлительно сообщать работодателю о всех неисправностях и дефектах (п. 28 Приказа </a:t>
            </a:r>
            <a:r>
              <a:rPr lang="ru-RU" sz="2100" dirty="0" err="1">
                <a:solidFill>
                  <a:schemeClr val="tx2"/>
                </a:solidFill>
              </a:rPr>
              <a:t>МЗиСР</a:t>
            </a:r>
            <a:r>
              <a:rPr lang="ru-RU" sz="2100" dirty="0">
                <a:solidFill>
                  <a:schemeClr val="tx2"/>
                </a:solidFill>
              </a:rPr>
              <a:t> РФ № 290н). К таким неисправностям (дефектам) может быть отнесено: наличие порезов, сколов, трещин, деформаций. Следует помнить, что наличие дефектов на средствах защиты, свидетельствует о ее неисправности и потере свои защитных свойства, и порой представляет опасность для жизни и здоровья.</a:t>
            </a:r>
          </a:p>
          <a:p>
            <a:r>
              <a:rPr lang="ru-RU" sz="2100" dirty="0">
                <a:solidFill>
                  <a:schemeClr val="tx2"/>
                </a:solidFill>
              </a:rPr>
              <a:t>Подводя итог необходимо отметить, что в реалиях современной России, применение СИЗ остаются единственным средством стоящем на защите Вашего здоровья.</a:t>
            </a:r>
          </a:p>
        </p:txBody>
      </p:sp>
    </p:spTree>
    <p:extLst>
      <p:ext uri="{BB962C8B-B14F-4D97-AF65-F5344CB8AC3E}">
        <p14:creationId xmlns:p14="http://schemas.microsoft.com/office/powerpoint/2010/main" val="682555145"/>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836613" y="427038"/>
            <a:ext cx="8961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5" rIns="91432" bIns="45715" anchor="ctr">
            <a:spAutoFit/>
          </a:bodyPr>
          <a:lstStyle>
            <a:lvl1pPr defTabSz="458788" eaLnBrk="0" hangingPunct="0">
              <a:defRPr sz="2400">
                <a:solidFill>
                  <a:srgbClr val="ED1C24"/>
                </a:solidFill>
                <a:latin typeface="Arial" charset="0"/>
                <a:cs typeface="Arial" charset="0"/>
              </a:defRPr>
            </a:lvl1pPr>
            <a:lvl2pPr marL="742950" indent="-285750" defTabSz="458788" eaLnBrk="0" hangingPunct="0">
              <a:defRPr sz="2400">
                <a:solidFill>
                  <a:srgbClr val="ED1C24"/>
                </a:solidFill>
                <a:latin typeface="Arial" charset="0"/>
                <a:cs typeface="Arial" charset="0"/>
              </a:defRPr>
            </a:lvl2pPr>
            <a:lvl3pPr marL="1143000" indent="-228600" defTabSz="458788" eaLnBrk="0" hangingPunct="0">
              <a:defRPr sz="2400">
                <a:solidFill>
                  <a:srgbClr val="ED1C24"/>
                </a:solidFill>
                <a:latin typeface="Arial" charset="0"/>
                <a:cs typeface="Arial" charset="0"/>
              </a:defRPr>
            </a:lvl3pPr>
            <a:lvl4pPr marL="1600200" indent="-228600" defTabSz="458788" eaLnBrk="0" hangingPunct="0">
              <a:defRPr sz="2400">
                <a:solidFill>
                  <a:srgbClr val="ED1C24"/>
                </a:solidFill>
                <a:latin typeface="Arial" charset="0"/>
                <a:cs typeface="Arial" charset="0"/>
              </a:defRPr>
            </a:lvl4pPr>
            <a:lvl5pPr marL="2057400" indent="-228600" defTabSz="458788" eaLnBrk="0" hangingPunct="0">
              <a:defRPr sz="2400">
                <a:solidFill>
                  <a:srgbClr val="ED1C24"/>
                </a:solidFill>
                <a:latin typeface="Arial" charset="0"/>
                <a:cs typeface="Arial" charset="0"/>
              </a:defRPr>
            </a:lvl5pPr>
            <a:lvl6pPr marL="2514600" indent="-228600" defTabSz="458788" eaLnBrk="0" fontAlgn="base" hangingPunct="0">
              <a:spcBef>
                <a:spcPct val="0"/>
              </a:spcBef>
              <a:spcAft>
                <a:spcPct val="0"/>
              </a:spcAft>
              <a:defRPr sz="2400">
                <a:solidFill>
                  <a:srgbClr val="ED1C24"/>
                </a:solidFill>
                <a:latin typeface="Arial" charset="0"/>
                <a:cs typeface="Arial" charset="0"/>
              </a:defRPr>
            </a:lvl6pPr>
            <a:lvl7pPr marL="2971800" indent="-228600" defTabSz="458788" eaLnBrk="0" fontAlgn="base" hangingPunct="0">
              <a:spcBef>
                <a:spcPct val="0"/>
              </a:spcBef>
              <a:spcAft>
                <a:spcPct val="0"/>
              </a:spcAft>
              <a:defRPr sz="2400">
                <a:solidFill>
                  <a:srgbClr val="ED1C24"/>
                </a:solidFill>
                <a:latin typeface="Arial" charset="0"/>
                <a:cs typeface="Arial" charset="0"/>
              </a:defRPr>
            </a:lvl7pPr>
            <a:lvl8pPr marL="3429000" indent="-228600" defTabSz="458788" eaLnBrk="0" fontAlgn="base" hangingPunct="0">
              <a:spcBef>
                <a:spcPct val="0"/>
              </a:spcBef>
              <a:spcAft>
                <a:spcPct val="0"/>
              </a:spcAft>
              <a:defRPr sz="2400">
                <a:solidFill>
                  <a:srgbClr val="ED1C24"/>
                </a:solidFill>
                <a:latin typeface="Arial" charset="0"/>
                <a:cs typeface="Arial" charset="0"/>
              </a:defRPr>
            </a:lvl8pPr>
            <a:lvl9pPr marL="3886200" indent="-228600" defTabSz="458788" eaLnBrk="0" fontAlgn="base" hangingPunct="0">
              <a:spcBef>
                <a:spcPct val="0"/>
              </a:spcBef>
              <a:spcAft>
                <a:spcPct val="0"/>
              </a:spcAft>
              <a:defRPr sz="2400">
                <a:solidFill>
                  <a:srgbClr val="ED1C24"/>
                </a:solidFill>
                <a:latin typeface="Arial" charset="0"/>
                <a:cs typeface="Arial" charset="0"/>
              </a:defRPr>
            </a:lvl9pPr>
          </a:lstStyle>
          <a:p>
            <a:pPr algn="ctr" eaLnBrk="1" hangingPunct="1"/>
            <a:r>
              <a:rPr lang="ru-RU" altLang="ru-RU" b="1" dirty="0">
                <a:solidFill>
                  <a:schemeClr val="tx2"/>
                </a:solidFill>
              </a:rPr>
              <a:t>Почему правильная маркировка СИЗ важна для клиента</a:t>
            </a:r>
            <a:r>
              <a:rPr lang="ru-RU" altLang="ru-RU" dirty="0">
                <a:solidFill>
                  <a:schemeClr val="tx2"/>
                </a:solidFill>
              </a:rPr>
              <a:t>  </a:t>
            </a:r>
          </a:p>
        </p:txBody>
      </p:sp>
      <p:sp>
        <p:nvSpPr>
          <p:cNvPr id="7171" name="Объект 12"/>
          <p:cNvSpPr>
            <a:spLocks/>
          </p:cNvSpPr>
          <p:nvPr/>
        </p:nvSpPr>
        <p:spPr bwMode="auto">
          <a:xfrm>
            <a:off x="1169988" y="884238"/>
            <a:ext cx="8472487" cy="498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68" tIns="52133" rIns="104268" bIns="52133"/>
          <a:lstStyle>
            <a:lvl1pPr marL="342900" indent="-342900"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eaLnBrk="0" fontAlgn="base" hangingPunct="0">
              <a:spcBef>
                <a:spcPct val="0"/>
              </a:spcBef>
              <a:spcAft>
                <a:spcPct val="0"/>
              </a:spcAft>
              <a:defRPr sz="2400">
                <a:solidFill>
                  <a:srgbClr val="ED1C24"/>
                </a:solidFill>
                <a:latin typeface="Arial" charset="0"/>
                <a:cs typeface="Arial" charset="0"/>
              </a:defRPr>
            </a:lvl6pPr>
            <a:lvl7pPr marL="2971800" indent="-228600" eaLnBrk="0" fontAlgn="base" hangingPunct="0">
              <a:spcBef>
                <a:spcPct val="0"/>
              </a:spcBef>
              <a:spcAft>
                <a:spcPct val="0"/>
              </a:spcAft>
              <a:defRPr sz="2400">
                <a:solidFill>
                  <a:srgbClr val="ED1C24"/>
                </a:solidFill>
                <a:latin typeface="Arial" charset="0"/>
                <a:cs typeface="Arial" charset="0"/>
              </a:defRPr>
            </a:lvl7pPr>
            <a:lvl8pPr marL="3429000" indent="-228600" eaLnBrk="0" fontAlgn="base" hangingPunct="0">
              <a:spcBef>
                <a:spcPct val="0"/>
              </a:spcBef>
              <a:spcAft>
                <a:spcPct val="0"/>
              </a:spcAft>
              <a:defRPr sz="2400">
                <a:solidFill>
                  <a:srgbClr val="ED1C24"/>
                </a:solidFill>
                <a:latin typeface="Arial" charset="0"/>
                <a:cs typeface="Arial" charset="0"/>
              </a:defRPr>
            </a:lvl8pPr>
            <a:lvl9pPr marL="3886200" indent="-228600" eaLnBrk="0" fontAlgn="base" hangingPunct="0">
              <a:spcBef>
                <a:spcPct val="0"/>
              </a:spcBef>
              <a:spcAft>
                <a:spcPct val="0"/>
              </a:spcAft>
              <a:defRPr sz="2400">
                <a:solidFill>
                  <a:srgbClr val="ED1C24"/>
                </a:solidFill>
                <a:latin typeface="Arial" charset="0"/>
                <a:cs typeface="Arial" charset="0"/>
              </a:defRPr>
            </a:lvl9pPr>
          </a:lstStyle>
          <a:p>
            <a:pPr defTabSz="914400">
              <a:spcBef>
                <a:spcPct val="20000"/>
              </a:spcBef>
              <a:buFontTx/>
              <a:buChar char="•"/>
            </a:pPr>
            <a:endParaRPr kumimoji="1" lang="ru-RU" altLang="ru-RU" sz="2100" dirty="0">
              <a:solidFill>
                <a:schemeClr val="tx2"/>
              </a:solidFill>
            </a:endParaRPr>
          </a:p>
          <a:p>
            <a:pPr defTabSz="914400">
              <a:spcBef>
                <a:spcPct val="20000"/>
              </a:spcBef>
              <a:buFontTx/>
              <a:buChar char="•"/>
            </a:pPr>
            <a:r>
              <a:rPr kumimoji="1" lang="ru-RU" altLang="ru-RU" sz="2100" dirty="0">
                <a:solidFill>
                  <a:schemeClr val="tx2"/>
                </a:solidFill>
              </a:rPr>
              <a:t>Работодатель несет ответственность за подбор и своевременную выдачу эффективных СИЗ;</a:t>
            </a:r>
          </a:p>
          <a:p>
            <a:pPr defTabSz="914400">
              <a:spcBef>
                <a:spcPct val="20000"/>
              </a:spcBef>
            </a:pPr>
            <a:endParaRPr kumimoji="1" lang="ru-RU" altLang="ru-RU" sz="2100" dirty="0">
              <a:solidFill>
                <a:schemeClr val="tx2"/>
              </a:solidFill>
            </a:endParaRPr>
          </a:p>
          <a:p>
            <a:pPr defTabSz="914400">
              <a:spcBef>
                <a:spcPct val="20000"/>
              </a:spcBef>
              <a:buFontTx/>
              <a:buChar char="•"/>
            </a:pPr>
            <a:r>
              <a:rPr kumimoji="1" lang="ru-RU" altLang="ru-RU" sz="2100" dirty="0">
                <a:solidFill>
                  <a:schemeClr val="tx2"/>
                </a:solidFill>
              </a:rPr>
              <a:t>Ни одно СИЗ полностью не исключает вероятность несчастного случая, травмы или профзаболевания на производстве;</a:t>
            </a:r>
          </a:p>
          <a:p>
            <a:pPr defTabSz="914400">
              <a:spcBef>
                <a:spcPct val="20000"/>
              </a:spcBef>
            </a:pPr>
            <a:endParaRPr kumimoji="1" lang="ru-RU" altLang="ru-RU" sz="2100" dirty="0">
              <a:solidFill>
                <a:schemeClr val="tx2"/>
              </a:solidFill>
            </a:endParaRPr>
          </a:p>
          <a:p>
            <a:pPr defTabSz="914400">
              <a:spcBef>
                <a:spcPct val="20000"/>
              </a:spcBef>
              <a:buFontTx/>
              <a:buChar char="•"/>
            </a:pPr>
            <a:r>
              <a:rPr kumimoji="1" lang="ru-RU" altLang="ru-RU" sz="2100" dirty="0">
                <a:solidFill>
                  <a:schemeClr val="tx2"/>
                </a:solidFill>
              </a:rPr>
              <a:t>Только тогда, когда СИЗ имеют верную маркировку, а документ о соответствии оформлен правильно, работодатель сможет доказать, что выданные работнику СИЗ – сертифицированы, подобраны с учетом рисков и задач, стоящих перед работником. </a:t>
            </a:r>
          </a:p>
          <a:p>
            <a:pPr defTabSz="914400">
              <a:spcBef>
                <a:spcPct val="20000"/>
              </a:spcBef>
            </a:pPr>
            <a:endParaRPr kumimoji="1" lang="ru-RU" altLang="ru-RU" sz="2100" dirty="0">
              <a:solidFill>
                <a:schemeClr val="tx2"/>
              </a:solidFill>
            </a:endParaRPr>
          </a:p>
          <a:p>
            <a:pPr defTabSz="914400">
              <a:spcBef>
                <a:spcPct val="20000"/>
              </a:spcBef>
              <a:buFontTx/>
              <a:buChar char="•"/>
            </a:pPr>
            <a:r>
              <a:rPr kumimoji="1" lang="ru-RU" altLang="ru-RU" sz="2100" dirty="0">
                <a:solidFill>
                  <a:schemeClr val="tx2"/>
                </a:solidFill>
              </a:rPr>
              <a:t>Отсутствие замечаний к СИЗ и документам о соответствии со стороны Инспекции по труду избавит работодателя от проблем.</a:t>
            </a:r>
          </a:p>
          <a:p>
            <a:pPr defTabSz="914400">
              <a:spcBef>
                <a:spcPct val="20000"/>
              </a:spcBef>
              <a:buFontTx/>
              <a:buChar char="•"/>
            </a:pPr>
            <a:endParaRPr kumimoji="1" lang="ru-RU" altLang="ru-RU" sz="2100" dirty="0">
              <a:solidFill>
                <a:schemeClr val="tx2"/>
              </a:solidFill>
            </a:endParaRPr>
          </a:p>
          <a:p>
            <a:pPr defTabSz="914400">
              <a:spcBef>
                <a:spcPct val="20000"/>
              </a:spcBef>
            </a:pPr>
            <a:endParaRPr kumimoji="1" lang="ru-RU" altLang="ru-RU" sz="2100" dirty="0">
              <a:solidFill>
                <a:schemeClr val="tx2"/>
              </a:solidFill>
            </a:endParaRPr>
          </a:p>
          <a:p>
            <a:pPr defTabSz="914400">
              <a:spcBef>
                <a:spcPct val="20000"/>
              </a:spcBef>
            </a:pPr>
            <a:endParaRPr kumimoji="1" lang="ru-RU" altLang="ru-RU" sz="2100" dirty="0">
              <a:solidFill>
                <a:schemeClr val="tx2"/>
              </a:solidFill>
            </a:endParaRPr>
          </a:p>
          <a:p>
            <a:pPr defTabSz="914400">
              <a:spcBef>
                <a:spcPct val="20000"/>
              </a:spcBef>
              <a:buFontTx/>
              <a:buChar char="•"/>
            </a:pPr>
            <a:endParaRPr kumimoji="1" lang="ru-RU" altLang="ru-RU" sz="2100" dirty="0">
              <a:solidFill>
                <a:srgbClr val="006600"/>
              </a:solidFill>
            </a:endParaRPr>
          </a:p>
          <a:p>
            <a:pPr defTabSz="914400">
              <a:spcBef>
                <a:spcPct val="20000"/>
              </a:spcBef>
            </a:pPr>
            <a:endParaRPr kumimoji="1" lang="ru-RU" altLang="ru-RU" sz="2100" dirty="0">
              <a:solidFill>
                <a:schemeClr val="tx2"/>
              </a:solidFill>
            </a:endParaRPr>
          </a:p>
        </p:txBody>
      </p:sp>
      <p:sp>
        <p:nvSpPr>
          <p:cNvPr id="2" name="Заголовок 1"/>
          <p:cNvSpPr>
            <a:spLocks noGrp="1"/>
          </p:cNvSpPr>
          <p:nvPr>
            <p:ph type="title"/>
          </p:nvPr>
        </p:nvSpPr>
        <p:spPr/>
        <p:txBody>
          <a:bodyPr/>
          <a:lstStyle/>
          <a:p>
            <a:r>
              <a:rPr lang="ru-RU" dirty="0" smtClean="0"/>
              <a:t> </a:t>
            </a:r>
            <a:endParaRPr lang="ru-RU" dirty="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4" descr="&amp;Kcy;&amp;ocy;&amp;scy;&amp;tcy;&amp;yucy;&amp;mcy; "/>
          <p:cNvSpPr>
            <a:spLocks noChangeAspect="1" noChangeArrowheads="1"/>
          </p:cNvSpPr>
          <p:nvPr/>
        </p:nvSpPr>
        <p:spPr bwMode="auto">
          <a:xfrm>
            <a:off x="5187950" y="363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defTabSz="457200" eaLnBrk="0" fontAlgn="base" hangingPunct="0">
              <a:spcBef>
                <a:spcPct val="0"/>
              </a:spcBef>
              <a:spcAft>
                <a:spcPct val="0"/>
              </a:spcAft>
              <a:defRPr sz="2400">
                <a:solidFill>
                  <a:srgbClr val="ED1C24"/>
                </a:solidFill>
                <a:latin typeface="Arial" charset="0"/>
                <a:cs typeface="Arial" charset="0"/>
              </a:defRPr>
            </a:lvl6pPr>
            <a:lvl7pPr marL="2971800" indent="-228600" defTabSz="457200" eaLnBrk="0" fontAlgn="base" hangingPunct="0">
              <a:spcBef>
                <a:spcPct val="0"/>
              </a:spcBef>
              <a:spcAft>
                <a:spcPct val="0"/>
              </a:spcAft>
              <a:defRPr sz="2400">
                <a:solidFill>
                  <a:srgbClr val="ED1C24"/>
                </a:solidFill>
                <a:latin typeface="Arial" charset="0"/>
                <a:cs typeface="Arial" charset="0"/>
              </a:defRPr>
            </a:lvl7pPr>
            <a:lvl8pPr marL="3429000" indent="-228600" defTabSz="457200" eaLnBrk="0" fontAlgn="base" hangingPunct="0">
              <a:spcBef>
                <a:spcPct val="0"/>
              </a:spcBef>
              <a:spcAft>
                <a:spcPct val="0"/>
              </a:spcAft>
              <a:defRPr sz="2400">
                <a:solidFill>
                  <a:srgbClr val="ED1C24"/>
                </a:solidFill>
                <a:latin typeface="Arial" charset="0"/>
                <a:cs typeface="Arial" charset="0"/>
              </a:defRPr>
            </a:lvl8pPr>
            <a:lvl9pPr marL="3886200" indent="-228600" defTabSz="457200" eaLnBrk="0" fontAlgn="base" hangingPunct="0">
              <a:spcBef>
                <a:spcPct val="0"/>
              </a:spcBef>
              <a:spcAft>
                <a:spcPct val="0"/>
              </a:spcAft>
              <a:defRPr sz="2400">
                <a:solidFill>
                  <a:srgbClr val="ED1C24"/>
                </a:solidFill>
                <a:latin typeface="Arial" charset="0"/>
                <a:cs typeface="Arial" charset="0"/>
              </a:defRPr>
            </a:lvl9pPr>
          </a:lstStyle>
          <a:p>
            <a:pPr eaLnBrk="1" hangingPunct="1"/>
            <a:endParaRPr lang="ru-RU" altLang="ru-RU"/>
          </a:p>
        </p:txBody>
      </p:sp>
      <p:sp>
        <p:nvSpPr>
          <p:cNvPr id="6" name="Заголовок 5"/>
          <p:cNvSpPr>
            <a:spLocks noGrp="1"/>
          </p:cNvSpPr>
          <p:nvPr>
            <p:ph type="title"/>
          </p:nvPr>
        </p:nvSpPr>
        <p:spPr/>
        <p:txBody>
          <a:bodyPr/>
          <a:lstStyle/>
          <a:p>
            <a:r>
              <a:rPr lang="ru-RU" dirty="0" smtClean="0"/>
              <a:t> </a:t>
            </a:r>
            <a:endParaRPr lang="ru-RU" dirty="0"/>
          </a:p>
        </p:txBody>
      </p:sp>
      <p:sp>
        <p:nvSpPr>
          <p:cNvPr id="7" name="Прямоугольник 6"/>
          <p:cNvSpPr/>
          <p:nvPr/>
        </p:nvSpPr>
        <p:spPr>
          <a:xfrm>
            <a:off x="627321" y="730691"/>
            <a:ext cx="9367284" cy="2062103"/>
          </a:xfrm>
          <a:prstGeom prst="rect">
            <a:avLst/>
          </a:prstGeom>
        </p:spPr>
        <p:txBody>
          <a:bodyPr wrap="square">
            <a:spAutoFit/>
          </a:bodyPr>
          <a:lstStyle/>
          <a:p>
            <a:pPr algn="ctr"/>
            <a:r>
              <a:rPr lang="ru-RU" sz="3200" b="1" dirty="0">
                <a:solidFill>
                  <a:schemeClr val="tx2"/>
                </a:solidFill>
              </a:rPr>
              <a:t>ПРОГРАММА</a:t>
            </a:r>
            <a:endParaRPr lang="ru-RU" sz="3200" dirty="0">
              <a:solidFill>
                <a:schemeClr val="tx2"/>
              </a:solidFill>
            </a:endParaRPr>
          </a:p>
          <a:p>
            <a:pPr algn="ctr"/>
            <a:r>
              <a:rPr lang="ru-RU" sz="3200" dirty="0">
                <a:solidFill>
                  <a:schemeClr val="tx2"/>
                </a:solidFill>
              </a:rPr>
              <a:t> </a:t>
            </a:r>
          </a:p>
          <a:p>
            <a:pPr algn="ctr"/>
            <a:r>
              <a:rPr lang="ru-RU" sz="3200" b="1" dirty="0">
                <a:solidFill>
                  <a:schemeClr val="tx2"/>
                </a:solidFill>
              </a:rPr>
              <a:t> обучения по использованию (применению) средств индивидуальной защиты</a:t>
            </a:r>
            <a:endParaRPr lang="ru-RU" sz="3200" dirty="0">
              <a:solidFill>
                <a:schemeClr val="tx2"/>
              </a:solidFill>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Manufa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1776" y="1068285"/>
            <a:ext cx="3798924" cy="284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p:cNvSpPr>
            <a:spLocks noChangeArrowheads="1"/>
          </p:cNvSpPr>
          <p:nvPr/>
        </p:nvSpPr>
        <p:spPr bwMode="auto">
          <a:xfrm>
            <a:off x="752475" y="2738305"/>
            <a:ext cx="5132388" cy="102235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defTabSz="457200" eaLnBrk="0" fontAlgn="base" hangingPunct="0">
              <a:spcBef>
                <a:spcPct val="0"/>
              </a:spcBef>
              <a:spcAft>
                <a:spcPct val="0"/>
              </a:spcAft>
              <a:defRPr sz="2400">
                <a:solidFill>
                  <a:srgbClr val="ED1C24"/>
                </a:solidFill>
                <a:latin typeface="Arial" charset="0"/>
                <a:cs typeface="Arial" charset="0"/>
              </a:defRPr>
            </a:lvl6pPr>
            <a:lvl7pPr marL="2971800" indent="-228600" defTabSz="457200" eaLnBrk="0" fontAlgn="base" hangingPunct="0">
              <a:spcBef>
                <a:spcPct val="0"/>
              </a:spcBef>
              <a:spcAft>
                <a:spcPct val="0"/>
              </a:spcAft>
              <a:defRPr sz="2400">
                <a:solidFill>
                  <a:srgbClr val="ED1C24"/>
                </a:solidFill>
                <a:latin typeface="Arial" charset="0"/>
                <a:cs typeface="Arial" charset="0"/>
              </a:defRPr>
            </a:lvl7pPr>
            <a:lvl8pPr marL="3429000" indent="-228600" defTabSz="457200" eaLnBrk="0" fontAlgn="base" hangingPunct="0">
              <a:spcBef>
                <a:spcPct val="0"/>
              </a:spcBef>
              <a:spcAft>
                <a:spcPct val="0"/>
              </a:spcAft>
              <a:defRPr sz="2400">
                <a:solidFill>
                  <a:srgbClr val="ED1C24"/>
                </a:solidFill>
                <a:latin typeface="Arial" charset="0"/>
                <a:cs typeface="Arial" charset="0"/>
              </a:defRPr>
            </a:lvl8pPr>
            <a:lvl9pPr marL="3886200" indent="-228600" defTabSz="457200" eaLnBrk="0" fontAlgn="base" hangingPunct="0">
              <a:spcBef>
                <a:spcPct val="0"/>
              </a:spcBef>
              <a:spcAft>
                <a:spcPct val="0"/>
              </a:spcAft>
              <a:defRPr sz="2400">
                <a:solidFill>
                  <a:srgbClr val="ED1C24"/>
                </a:solidFill>
                <a:latin typeface="Arial" charset="0"/>
                <a:cs typeface="Arial" charset="0"/>
              </a:defRPr>
            </a:lvl9pPr>
          </a:lstStyle>
          <a:p>
            <a:pPr eaLnBrk="1" hangingPunct="1"/>
            <a:endParaRPr lang="ru-RU" altLang="ru-RU"/>
          </a:p>
        </p:txBody>
      </p:sp>
      <p:sp>
        <p:nvSpPr>
          <p:cNvPr id="10242" name="Rectangle 2"/>
          <p:cNvSpPr>
            <a:spLocks noChangeArrowheads="1"/>
          </p:cNvSpPr>
          <p:nvPr/>
        </p:nvSpPr>
        <p:spPr bwMode="auto">
          <a:xfrm>
            <a:off x="1633529" y="240938"/>
            <a:ext cx="7331093" cy="83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5" rIns="91432" bIns="45715" anchor="ctr">
            <a:spAutoFit/>
          </a:bodyPr>
          <a:lstStyle>
            <a:lvl1pPr defTabSz="458788" eaLnBrk="0" hangingPunct="0">
              <a:defRPr sz="2400">
                <a:solidFill>
                  <a:srgbClr val="ED1C24"/>
                </a:solidFill>
                <a:latin typeface="Arial" charset="0"/>
                <a:cs typeface="Arial" charset="0"/>
              </a:defRPr>
            </a:lvl1pPr>
            <a:lvl2pPr marL="742950" indent="-285750" defTabSz="458788" eaLnBrk="0" hangingPunct="0">
              <a:defRPr sz="2400">
                <a:solidFill>
                  <a:srgbClr val="ED1C24"/>
                </a:solidFill>
                <a:latin typeface="Arial" charset="0"/>
                <a:cs typeface="Arial" charset="0"/>
              </a:defRPr>
            </a:lvl2pPr>
            <a:lvl3pPr marL="1143000" indent="-228600" defTabSz="458788" eaLnBrk="0" hangingPunct="0">
              <a:defRPr sz="2400">
                <a:solidFill>
                  <a:srgbClr val="ED1C24"/>
                </a:solidFill>
                <a:latin typeface="Arial" charset="0"/>
                <a:cs typeface="Arial" charset="0"/>
              </a:defRPr>
            </a:lvl3pPr>
            <a:lvl4pPr marL="1600200" indent="-228600" defTabSz="458788" eaLnBrk="0" hangingPunct="0">
              <a:defRPr sz="2400">
                <a:solidFill>
                  <a:srgbClr val="ED1C24"/>
                </a:solidFill>
                <a:latin typeface="Arial" charset="0"/>
                <a:cs typeface="Arial" charset="0"/>
              </a:defRPr>
            </a:lvl4pPr>
            <a:lvl5pPr marL="2057400" indent="-228600" defTabSz="458788" eaLnBrk="0" hangingPunct="0">
              <a:defRPr sz="2400">
                <a:solidFill>
                  <a:srgbClr val="ED1C24"/>
                </a:solidFill>
                <a:latin typeface="Arial" charset="0"/>
                <a:cs typeface="Arial" charset="0"/>
              </a:defRPr>
            </a:lvl5pPr>
            <a:lvl6pPr marL="2514600" indent="-228600" defTabSz="458788" eaLnBrk="0" fontAlgn="base" hangingPunct="0">
              <a:spcBef>
                <a:spcPct val="0"/>
              </a:spcBef>
              <a:spcAft>
                <a:spcPct val="0"/>
              </a:spcAft>
              <a:defRPr sz="2400">
                <a:solidFill>
                  <a:srgbClr val="ED1C24"/>
                </a:solidFill>
                <a:latin typeface="Arial" charset="0"/>
                <a:cs typeface="Arial" charset="0"/>
              </a:defRPr>
            </a:lvl6pPr>
            <a:lvl7pPr marL="2971800" indent="-228600" defTabSz="458788" eaLnBrk="0" fontAlgn="base" hangingPunct="0">
              <a:spcBef>
                <a:spcPct val="0"/>
              </a:spcBef>
              <a:spcAft>
                <a:spcPct val="0"/>
              </a:spcAft>
              <a:defRPr sz="2400">
                <a:solidFill>
                  <a:srgbClr val="ED1C24"/>
                </a:solidFill>
                <a:latin typeface="Arial" charset="0"/>
                <a:cs typeface="Arial" charset="0"/>
              </a:defRPr>
            </a:lvl7pPr>
            <a:lvl8pPr marL="3429000" indent="-228600" defTabSz="458788" eaLnBrk="0" fontAlgn="base" hangingPunct="0">
              <a:spcBef>
                <a:spcPct val="0"/>
              </a:spcBef>
              <a:spcAft>
                <a:spcPct val="0"/>
              </a:spcAft>
              <a:defRPr sz="2400">
                <a:solidFill>
                  <a:srgbClr val="ED1C24"/>
                </a:solidFill>
                <a:latin typeface="Arial" charset="0"/>
                <a:cs typeface="Arial" charset="0"/>
              </a:defRPr>
            </a:lvl8pPr>
            <a:lvl9pPr marL="3886200" indent="-228600" defTabSz="458788" eaLnBrk="0" fontAlgn="base" hangingPunct="0">
              <a:spcBef>
                <a:spcPct val="0"/>
              </a:spcBef>
              <a:spcAft>
                <a:spcPct val="0"/>
              </a:spcAft>
              <a:defRPr sz="2400">
                <a:solidFill>
                  <a:srgbClr val="ED1C24"/>
                </a:solidFill>
                <a:latin typeface="Arial" charset="0"/>
                <a:cs typeface="Arial" charset="0"/>
              </a:defRPr>
            </a:lvl9pPr>
          </a:lstStyle>
          <a:p>
            <a:pPr algn="ctr" eaLnBrk="1" hangingPunct="1"/>
            <a:r>
              <a:rPr lang="ru-RU" altLang="ru-RU" b="1" dirty="0">
                <a:solidFill>
                  <a:schemeClr val="tx2"/>
                </a:solidFill>
              </a:rPr>
              <a:t>Маркировка средств индивидуальной защиты</a:t>
            </a:r>
          </a:p>
          <a:p>
            <a:pPr algn="ctr" eaLnBrk="1" hangingPunct="1"/>
            <a:r>
              <a:rPr lang="ru-RU" altLang="ru-RU" b="1" dirty="0">
                <a:solidFill>
                  <a:schemeClr val="tx2"/>
                </a:solidFill>
              </a:rPr>
              <a:t>п.4.10 – 4.12 ТР ТС 019/2011</a:t>
            </a:r>
            <a:r>
              <a:rPr lang="ru-RU" altLang="ru-RU" dirty="0">
                <a:solidFill>
                  <a:schemeClr val="tx2"/>
                </a:solidFill>
              </a:rPr>
              <a:t>  </a:t>
            </a:r>
          </a:p>
        </p:txBody>
      </p:sp>
      <p:sp>
        <p:nvSpPr>
          <p:cNvPr id="10244" name="Объект 12"/>
          <p:cNvSpPr>
            <a:spLocks/>
          </p:cNvSpPr>
          <p:nvPr/>
        </p:nvSpPr>
        <p:spPr bwMode="auto">
          <a:xfrm>
            <a:off x="458788" y="1196975"/>
            <a:ext cx="6596062"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68" tIns="52133" rIns="104268" bIns="52133"/>
          <a:lstStyle>
            <a:lvl1pPr marL="342900" indent="-342900"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eaLnBrk="0" fontAlgn="base" hangingPunct="0">
              <a:spcBef>
                <a:spcPct val="0"/>
              </a:spcBef>
              <a:spcAft>
                <a:spcPct val="0"/>
              </a:spcAft>
              <a:defRPr sz="2400">
                <a:solidFill>
                  <a:srgbClr val="ED1C24"/>
                </a:solidFill>
                <a:latin typeface="Arial" charset="0"/>
                <a:cs typeface="Arial" charset="0"/>
              </a:defRPr>
            </a:lvl6pPr>
            <a:lvl7pPr marL="2971800" indent="-228600" eaLnBrk="0" fontAlgn="base" hangingPunct="0">
              <a:spcBef>
                <a:spcPct val="0"/>
              </a:spcBef>
              <a:spcAft>
                <a:spcPct val="0"/>
              </a:spcAft>
              <a:defRPr sz="2400">
                <a:solidFill>
                  <a:srgbClr val="ED1C24"/>
                </a:solidFill>
                <a:latin typeface="Arial" charset="0"/>
                <a:cs typeface="Arial" charset="0"/>
              </a:defRPr>
            </a:lvl7pPr>
            <a:lvl8pPr marL="3429000" indent="-228600" eaLnBrk="0" fontAlgn="base" hangingPunct="0">
              <a:spcBef>
                <a:spcPct val="0"/>
              </a:spcBef>
              <a:spcAft>
                <a:spcPct val="0"/>
              </a:spcAft>
              <a:defRPr sz="2400">
                <a:solidFill>
                  <a:srgbClr val="ED1C24"/>
                </a:solidFill>
                <a:latin typeface="Arial" charset="0"/>
                <a:cs typeface="Arial" charset="0"/>
              </a:defRPr>
            </a:lvl8pPr>
            <a:lvl9pPr marL="3886200" indent="-228600" eaLnBrk="0" fontAlgn="base" hangingPunct="0">
              <a:spcBef>
                <a:spcPct val="0"/>
              </a:spcBef>
              <a:spcAft>
                <a:spcPct val="0"/>
              </a:spcAft>
              <a:defRPr sz="2400">
                <a:solidFill>
                  <a:srgbClr val="ED1C24"/>
                </a:solidFill>
                <a:latin typeface="Arial" charset="0"/>
                <a:cs typeface="Arial" charset="0"/>
              </a:defRPr>
            </a:lvl9pPr>
          </a:lstStyle>
          <a:p>
            <a:pPr defTabSz="914400">
              <a:spcBef>
                <a:spcPct val="20000"/>
              </a:spcBef>
              <a:buFontTx/>
              <a:buChar char="•"/>
            </a:pPr>
            <a:endParaRPr kumimoji="1" lang="ru-RU" altLang="ru-RU" sz="2100">
              <a:solidFill>
                <a:schemeClr val="tx2"/>
              </a:solidFill>
            </a:endParaRPr>
          </a:p>
          <a:p>
            <a:pPr defTabSz="914400">
              <a:spcBef>
                <a:spcPct val="20000"/>
              </a:spcBef>
              <a:buFontTx/>
              <a:buChar char="•"/>
            </a:pPr>
            <a:r>
              <a:rPr kumimoji="1" lang="ru-RU" altLang="ru-RU" sz="2100">
                <a:solidFill>
                  <a:schemeClr val="tx2"/>
                </a:solidFill>
              </a:rPr>
              <a:t>Наносится на каждую единицу СИЗ (на изделие или на трудноудаляемую этикетку) и на упаковку;</a:t>
            </a:r>
          </a:p>
          <a:p>
            <a:pPr defTabSz="914400">
              <a:spcBef>
                <a:spcPct val="20000"/>
              </a:spcBef>
            </a:pPr>
            <a:endParaRPr kumimoji="1" lang="ru-RU" altLang="ru-RU" sz="2100">
              <a:solidFill>
                <a:schemeClr val="tx2"/>
              </a:solidFill>
            </a:endParaRPr>
          </a:p>
          <a:p>
            <a:pPr defTabSz="914400">
              <a:spcBef>
                <a:spcPct val="20000"/>
              </a:spcBef>
            </a:pPr>
            <a:endParaRPr kumimoji="1" lang="ru-RU" altLang="ru-RU" sz="2100">
              <a:solidFill>
                <a:schemeClr val="tx2"/>
              </a:solidFill>
            </a:endParaRPr>
          </a:p>
          <a:p>
            <a:pPr defTabSz="914400">
              <a:spcBef>
                <a:spcPct val="20000"/>
              </a:spcBef>
              <a:buFontTx/>
              <a:buChar char="•"/>
            </a:pPr>
            <a:endParaRPr kumimoji="1" lang="ru-RU" altLang="ru-RU" sz="2100">
              <a:solidFill>
                <a:srgbClr val="006600"/>
              </a:solidFill>
            </a:endParaRPr>
          </a:p>
          <a:p>
            <a:pPr defTabSz="914400">
              <a:spcBef>
                <a:spcPct val="20000"/>
              </a:spcBef>
            </a:pPr>
            <a:endParaRPr kumimoji="1" lang="ru-RU" altLang="ru-RU" sz="2100">
              <a:solidFill>
                <a:schemeClr val="tx2"/>
              </a:solidFill>
            </a:endParaRPr>
          </a:p>
        </p:txBody>
      </p:sp>
      <p:pic>
        <p:nvPicPr>
          <p:cNvPr id="1024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400" y="4105275"/>
            <a:ext cx="1598613" cy="23225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7" name="Rectangle 10"/>
          <p:cNvSpPr>
            <a:spLocks noChangeArrowheads="1"/>
          </p:cNvSpPr>
          <p:nvPr/>
        </p:nvSpPr>
        <p:spPr bwMode="auto">
          <a:xfrm>
            <a:off x="3046413" y="4438650"/>
            <a:ext cx="73390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5" rIns="91432" bIns="45715">
            <a:spAutoFit/>
          </a:bodyP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eaLnBrk="0" fontAlgn="base" hangingPunct="0">
              <a:spcBef>
                <a:spcPct val="0"/>
              </a:spcBef>
              <a:spcAft>
                <a:spcPct val="0"/>
              </a:spcAft>
              <a:defRPr sz="2400">
                <a:solidFill>
                  <a:srgbClr val="ED1C24"/>
                </a:solidFill>
                <a:latin typeface="Arial" charset="0"/>
                <a:cs typeface="Arial" charset="0"/>
              </a:defRPr>
            </a:lvl6pPr>
            <a:lvl7pPr marL="2971800" indent="-228600" eaLnBrk="0" fontAlgn="base" hangingPunct="0">
              <a:spcBef>
                <a:spcPct val="0"/>
              </a:spcBef>
              <a:spcAft>
                <a:spcPct val="0"/>
              </a:spcAft>
              <a:defRPr sz="2400">
                <a:solidFill>
                  <a:srgbClr val="ED1C24"/>
                </a:solidFill>
                <a:latin typeface="Arial" charset="0"/>
                <a:cs typeface="Arial" charset="0"/>
              </a:defRPr>
            </a:lvl7pPr>
            <a:lvl8pPr marL="3429000" indent="-228600" eaLnBrk="0" fontAlgn="base" hangingPunct="0">
              <a:spcBef>
                <a:spcPct val="0"/>
              </a:spcBef>
              <a:spcAft>
                <a:spcPct val="0"/>
              </a:spcAft>
              <a:defRPr sz="2400">
                <a:solidFill>
                  <a:srgbClr val="ED1C24"/>
                </a:solidFill>
                <a:latin typeface="Arial" charset="0"/>
                <a:cs typeface="Arial" charset="0"/>
              </a:defRPr>
            </a:lvl8pPr>
            <a:lvl9pPr marL="3886200" indent="-228600" eaLnBrk="0" fontAlgn="base" hangingPunct="0">
              <a:spcBef>
                <a:spcPct val="0"/>
              </a:spcBef>
              <a:spcAft>
                <a:spcPct val="0"/>
              </a:spcAft>
              <a:defRPr sz="2400">
                <a:solidFill>
                  <a:srgbClr val="ED1C24"/>
                </a:solidFill>
                <a:latin typeface="Arial" charset="0"/>
                <a:cs typeface="Arial" charset="0"/>
              </a:defRPr>
            </a:lvl9pPr>
          </a:lstStyle>
          <a:p>
            <a:pPr defTabSz="914400" eaLnBrk="1" hangingPunct="1"/>
            <a:r>
              <a:rPr lang="ru-RU" altLang="ru-RU" dirty="0"/>
              <a:t>Товарный ярлык не является трудноудаляемой этикеткой, вместе с ним легко утрачивается вся важная информация.</a:t>
            </a:r>
          </a:p>
        </p:txBody>
      </p:sp>
      <p:sp>
        <p:nvSpPr>
          <p:cNvPr id="2" name="Заголовок 1"/>
          <p:cNvSpPr>
            <a:spLocks noGrp="1"/>
          </p:cNvSpPr>
          <p:nvPr>
            <p:ph type="title"/>
          </p:nvPr>
        </p:nvSpPr>
        <p:spPr/>
        <p:txBody>
          <a:bodyPr/>
          <a:lstStyle/>
          <a:p>
            <a:r>
              <a:rPr lang="ru-RU" dirty="0" smtClean="0"/>
              <a:t> </a:t>
            </a:r>
            <a:endParaRPr lang="ru-RU" dirty="0"/>
          </a:p>
        </p:txBody>
      </p:sp>
      <p:sp>
        <p:nvSpPr>
          <p:cNvPr id="11" name="Rectangle 6"/>
          <p:cNvSpPr>
            <a:spLocks noChangeArrowheads="1"/>
          </p:cNvSpPr>
          <p:nvPr/>
        </p:nvSpPr>
        <p:spPr bwMode="auto">
          <a:xfrm>
            <a:off x="1020135" y="2815299"/>
            <a:ext cx="4681538"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5" rIns="91432" bIns="45715">
            <a:spAutoFit/>
          </a:bodyP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eaLnBrk="0" fontAlgn="base" hangingPunct="0">
              <a:spcBef>
                <a:spcPct val="0"/>
              </a:spcBef>
              <a:spcAft>
                <a:spcPct val="0"/>
              </a:spcAft>
              <a:defRPr sz="2400">
                <a:solidFill>
                  <a:srgbClr val="ED1C24"/>
                </a:solidFill>
                <a:latin typeface="Arial" charset="0"/>
                <a:cs typeface="Arial" charset="0"/>
              </a:defRPr>
            </a:lvl6pPr>
            <a:lvl7pPr marL="2971800" indent="-228600" eaLnBrk="0" fontAlgn="base" hangingPunct="0">
              <a:spcBef>
                <a:spcPct val="0"/>
              </a:spcBef>
              <a:spcAft>
                <a:spcPct val="0"/>
              </a:spcAft>
              <a:defRPr sz="2400">
                <a:solidFill>
                  <a:srgbClr val="ED1C24"/>
                </a:solidFill>
                <a:latin typeface="Arial" charset="0"/>
                <a:cs typeface="Arial" charset="0"/>
              </a:defRPr>
            </a:lvl7pPr>
            <a:lvl8pPr marL="3429000" indent="-228600" eaLnBrk="0" fontAlgn="base" hangingPunct="0">
              <a:spcBef>
                <a:spcPct val="0"/>
              </a:spcBef>
              <a:spcAft>
                <a:spcPct val="0"/>
              </a:spcAft>
              <a:defRPr sz="2400">
                <a:solidFill>
                  <a:srgbClr val="ED1C24"/>
                </a:solidFill>
                <a:latin typeface="Arial" charset="0"/>
                <a:cs typeface="Arial" charset="0"/>
              </a:defRPr>
            </a:lvl8pPr>
            <a:lvl9pPr marL="3886200" indent="-228600" eaLnBrk="0" fontAlgn="base" hangingPunct="0">
              <a:spcBef>
                <a:spcPct val="0"/>
              </a:spcBef>
              <a:spcAft>
                <a:spcPct val="0"/>
              </a:spcAft>
              <a:defRPr sz="2400">
                <a:solidFill>
                  <a:srgbClr val="ED1C24"/>
                </a:solidFill>
                <a:latin typeface="Arial" charset="0"/>
                <a:cs typeface="Arial" charset="0"/>
              </a:defRPr>
            </a:lvl9pPr>
          </a:lstStyle>
          <a:p>
            <a:pPr defTabSz="914400" eaLnBrk="1" hangingPunct="1"/>
            <a:r>
              <a:rPr kumimoji="1" lang="ru-RU" altLang="ru-RU" sz="1700" dirty="0">
                <a:solidFill>
                  <a:schemeClr val="bg1"/>
                </a:solidFill>
              </a:rPr>
              <a:t>Для </a:t>
            </a:r>
            <a:r>
              <a:rPr kumimoji="1" lang="ru-RU" altLang="ru-RU" sz="1700" dirty="0" err="1">
                <a:solidFill>
                  <a:schemeClr val="bg1"/>
                </a:solidFill>
              </a:rPr>
              <a:t>противошумных</a:t>
            </a:r>
            <a:r>
              <a:rPr kumimoji="1" lang="ru-RU" altLang="ru-RU" sz="1700" dirty="0">
                <a:solidFill>
                  <a:schemeClr val="bg1"/>
                </a:solidFill>
              </a:rPr>
              <a:t> вкладышей и СИЗ глаз допускается нанесение маркировки только на индивидуальную упаковку.</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3" descr="shutterstock_1231421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176" y="3782218"/>
            <a:ext cx="2796785" cy="252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Manufa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1776" y="1068285"/>
            <a:ext cx="3798924" cy="284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
          <p:cNvSpPr>
            <a:spLocks noChangeArrowheads="1"/>
          </p:cNvSpPr>
          <p:nvPr/>
        </p:nvSpPr>
        <p:spPr bwMode="auto">
          <a:xfrm>
            <a:off x="1633529" y="240938"/>
            <a:ext cx="7331093" cy="83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5" rIns="91432" bIns="45715" anchor="ctr">
            <a:spAutoFit/>
          </a:bodyPr>
          <a:lstStyle>
            <a:lvl1pPr defTabSz="458788" eaLnBrk="0" hangingPunct="0">
              <a:defRPr sz="2400">
                <a:solidFill>
                  <a:srgbClr val="ED1C24"/>
                </a:solidFill>
                <a:latin typeface="Arial" charset="0"/>
                <a:cs typeface="Arial" charset="0"/>
              </a:defRPr>
            </a:lvl1pPr>
            <a:lvl2pPr marL="742950" indent="-285750" defTabSz="458788" eaLnBrk="0" hangingPunct="0">
              <a:defRPr sz="2400">
                <a:solidFill>
                  <a:srgbClr val="ED1C24"/>
                </a:solidFill>
                <a:latin typeface="Arial" charset="0"/>
                <a:cs typeface="Arial" charset="0"/>
              </a:defRPr>
            </a:lvl2pPr>
            <a:lvl3pPr marL="1143000" indent="-228600" defTabSz="458788" eaLnBrk="0" hangingPunct="0">
              <a:defRPr sz="2400">
                <a:solidFill>
                  <a:srgbClr val="ED1C24"/>
                </a:solidFill>
                <a:latin typeface="Arial" charset="0"/>
                <a:cs typeface="Arial" charset="0"/>
              </a:defRPr>
            </a:lvl3pPr>
            <a:lvl4pPr marL="1600200" indent="-228600" defTabSz="458788" eaLnBrk="0" hangingPunct="0">
              <a:defRPr sz="2400">
                <a:solidFill>
                  <a:srgbClr val="ED1C24"/>
                </a:solidFill>
                <a:latin typeface="Arial" charset="0"/>
                <a:cs typeface="Arial" charset="0"/>
              </a:defRPr>
            </a:lvl4pPr>
            <a:lvl5pPr marL="2057400" indent="-228600" defTabSz="458788" eaLnBrk="0" hangingPunct="0">
              <a:defRPr sz="2400">
                <a:solidFill>
                  <a:srgbClr val="ED1C24"/>
                </a:solidFill>
                <a:latin typeface="Arial" charset="0"/>
                <a:cs typeface="Arial" charset="0"/>
              </a:defRPr>
            </a:lvl5pPr>
            <a:lvl6pPr marL="2514600" indent="-228600" defTabSz="458788" eaLnBrk="0" fontAlgn="base" hangingPunct="0">
              <a:spcBef>
                <a:spcPct val="0"/>
              </a:spcBef>
              <a:spcAft>
                <a:spcPct val="0"/>
              </a:spcAft>
              <a:defRPr sz="2400">
                <a:solidFill>
                  <a:srgbClr val="ED1C24"/>
                </a:solidFill>
                <a:latin typeface="Arial" charset="0"/>
                <a:cs typeface="Arial" charset="0"/>
              </a:defRPr>
            </a:lvl6pPr>
            <a:lvl7pPr marL="2971800" indent="-228600" defTabSz="458788" eaLnBrk="0" fontAlgn="base" hangingPunct="0">
              <a:spcBef>
                <a:spcPct val="0"/>
              </a:spcBef>
              <a:spcAft>
                <a:spcPct val="0"/>
              </a:spcAft>
              <a:defRPr sz="2400">
                <a:solidFill>
                  <a:srgbClr val="ED1C24"/>
                </a:solidFill>
                <a:latin typeface="Arial" charset="0"/>
                <a:cs typeface="Arial" charset="0"/>
              </a:defRPr>
            </a:lvl7pPr>
            <a:lvl8pPr marL="3429000" indent="-228600" defTabSz="458788" eaLnBrk="0" fontAlgn="base" hangingPunct="0">
              <a:spcBef>
                <a:spcPct val="0"/>
              </a:spcBef>
              <a:spcAft>
                <a:spcPct val="0"/>
              </a:spcAft>
              <a:defRPr sz="2400">
                <a:solidFill>
                  <a:srgbClr val="ED1C24"/>
                </a:solidFill>
                <a:latin typeface="Arial" charset="0"/>
                <a:cs typeface="Arial" charset="0"/>
              </a:defRPr>
            </a:lvl8pPr>
            <a:lvl9pPr marL="3886200" indent="-228600" defTabSz="458788" eaLnBrk="0" fontAlgn="base" hangingPunct="0">
              <a:spcBef>
                <a:spcPct val="0"/>
              </a:spcBef>
              <a:spcAft>
                <a:spcPct val="0"/>
              </a:spcAft>
              <a:defRPr sz="2400">
                <a:solidFill>
                  <a:srgbClr val="ED1C24"/>
                </a:solidFill>
                <a:latin typeface="Arial" charset="0"/>
                <a:cs typeface="Arial" charset="0"/>
              </a:defRPr>
            </a:lvl9pPr>
          </a:lstStyle>
          <a:p>
            <a:pPr algn="ctr" eaLnBrk="1" hangingPunct="1"/>
            <a:r>
              <a:rPr lang="ru-RU" altLang="ru-RU" b="1" dirty="0">
                <a:solidFill>
                  <a:schemeClr val="tx2"/>
                </a:solidFill>
              </a:rPr>
              <a:t>Маркировка средств индивидуальной защиты</a:t>
            </a:r>
          </a:p>
          <a:p>
            <a:pPr algn="ctr" eaLnBrk="1" hangingPunct="1"/>
            <a:r>
              <a:rPr lang="ru-RU" altLang="ru-RU" b="1" dirty="0">
                <a:solidFill>
                  <a:schemeClr val="tx2"/>
                </a:solidFill>
              </a:rPr>
              <a:t>п.4.10 – 4.12 ТР ТС 019/2011</a:t>
            </a:r>
            <a:r>
              <a:rPr lang="ru-RU" altLang="ru-RU" dirty="0">
                <a:solidFill>
                  <a:schemeClr val="tx2"/>
                </a:solidFill>
              </a:rPr>
              <a:t>  </a:t>
            </a:r>
          </a:p>
        </p:txBody>
      </p:sp>
      <p:sp>
        <p:nvSpPr>
          <p:cNvPr id="11269" name="Объект 12"/>
          <p:cNvSpPr>
            <a:spLocks/>
          </p:cNvSpPr>
          <p:nvPr/>
        </p:nvSpPr>
        <p:spPr bwMode="auto">
          <a:xfrm>
            <a:off x="458788" y="1196975"/>
            <a:ext cx="9659937" cy="550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68" tIns="52133" rIns="104268" bIns="52133"/>
          <a:lstStyle>
            <a:lvl1pPr marL="342900" indent="-342900"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eaLnBrk="0" fontAlgn="base" hangingPunct="0">
              <a:spcBef>
                <a:spcPct val="0"/>
              </a:spcBef>
              <a:spcAft>
                <a:spcPct val="0"/>
              </a:spcAft>
              <a:defRPr sz="2400">
                <a:solidFill>
                  <a:srgbClr val="ED1C24"/>
                </a:solidFill>
                <a:latin typeface="Arial" charset="0"/>
                <a:cs typeface="Arial" charset="0"/>
              </a:defRPr>
            </a:lvl6pPr>
            <a:lvl7pPr marL="2971800" indent="-228600" eaLnBrk="0" fontAlgn="base" hangingPunct="0">
              <a:spcBef>
                <a:spcPct val="0"/>
              </a:spcBef>
              <a:spcAft>
                <a:spcPct val="0"/>
              </a:spcAft>
              <a:defRPr sz="2400">
                <a:solidFill>
                  <a:srgbClr val="ED1C24"/>
                </a:solidFill>
                <a:latin typeface="Arial" charset="0"/>
                <a:cs typeface="Arial" charset="0"/>
              </a:defRPr>
            </a:lvl7pPr>
            <a:lvl8pPr marL="3429000" indent="-228600" eaLnBrk="0" fontAlgn="base" hangingPunct="0">
              <a:spcBef>
                <a:spcPct val="0"/>
              </a:spcBef>
              <a:spcAft>
                <a:spcPct val="0"/>
              </a:spcAft>
              <a:defRPr sz="2400">
                <a:solidFill>
                  <a:srgbClr val="ED1C24"/>
                </a:solidFill>
                <a:latin typeface="Arial" charset="0"/>
                <a:cs typeface="Arial" charset="0"/>
              </a:defRPr>
            </a:lvl8pPr>
            <a:lvl9pPr marL="3886200" indent="-228600" eaLnBrk="0" fontAlgn="base" hangingPunct="0">
              <a:spcBef>
                <a:spcPct val="0"/>
              </a:spcBef>
              <a:spcAft>
                <a:spcPct val="0"/>
              </a:spcAft>
              <a:defRPr sz="2400">
                <a:solidFill>
                  <a:srgbClr val="ED1C24"/>
                </a:solidFill>
                <a:latin typeface="Arial" charset="0"/>
                <a:cs typeface="Arial" charset="0"/>
              </a:defRPr>
            </a:lvl9pPr>
          </a:lstStyle>
          <a:p>
            <a:pPr defTabSz="914400">
              <a:spcBef>
                <a:spcPct val="20000"/>
              </a:spcBef>
              <a:buFontTx/>
              <a:buChar char="•"/>
            </a:pPr>
            <a:endParaRPr kumimoji="1" lang="ru-RU" altLang="ru-RU" sz="2100" dirty="0">
              <a:solidFill>
                <a:schemeClr val="tx2"/>
              </a:solidFill>
            </a:endParaRPr>
          </a:p>
          <a:p>
            <a:pPr defTabSz="914400">
              <a:spcBef>
                <a:spcPct val="20000"/>
              </a:spcBef>
              <a:buFontTx/>
              <a:buChar char="•"/>
            </a:pPr>
            <a:r>
              <a:rPr kumimoji="1" lang="ru-RU" altLang="ru-RU" sz="2100" dirty="0">
                <a:solidFill>
                  <a:schemeClr val="tx2"/>
                </a:solidFill>
              </a:rPr>
              <a:t>Наносится на каждую единицу СИЗ </a:t>
            </a:r>
          </a:p>
          <a:p>
            <a:pPr defTabSz="914400">
              <a:spcBef>
                <a:spcPct val="20000"/>
              </a:spcBef>
            </a:pPr>
            <a:r>
              <a:rPr kumimoji="1" lang="ru-RU" altLang="ru-RU" sz="2100" dirty="0">
                <a:solidFill>
                  <a:schemeClr val="tx2"/>
                </a:solidFill>
              </a:rPr>
              <a:t>(на изделие или на трудноудаляемую этикетку);</a:t>
            </a:r>
          </a:p>
          <a:p>
            <a:pPr defTabSz="914400">
              <a:spcBef>
                <a:spcPct val="20000"/>
              </a:spcBef>
              <a:buFontTx/>
              <a:buChar char="•"/>
            </a:pPr>
            <a:endParaRPr kumimoji="1" lang="ru-RU" altLang="ru-RU" sz="2100" dirty="0">
              <a:solidFill>
                <a:schemeClr val="tx2"/>
              </a:solidFill>
            </a:endParaRPr>
          </a:p>
          <a:p>
            <a:pPr defTabSz="914400">
              <a:spcBef>
                <a:spcPct val="20000"/>
              </a:spcBef>
            </a:pPr>
            <a:endParaRPr kumimoji="1" lang="ru-RU" altLang="ru-RU" sz="2100" dirty="0">
              <a:solidFill>
                <a:schemeClr val="tx2"/>
              </a:solidFill>
            </a:endParaRPr>
          </a:p>
          <a:p>
            <a:pPr defTabSz="914400">
              <a:spcBef>
                <a:spcPct val="20000"/>
              </a:spcBef>
            </a:pPr>
            <a:endParaRPr kumimoji="1" lang="ru-RU" altLang="ru-RU" sz="2100" dirty="0">
              <a:solidFill>
                <a:schemeClr val="tx2"/>
              </a:solidFill>
            </a:endParaRPr>
          </a:p>
          <a:p>
            <a:pPr defTabSz="914400">
              <a:spcBef>
                <a:spcPct val="20000"/>
              </a:spcBef>
              <a:buFontTx/>
              <a:buChar char="•"/>
            </a:pPr>
            <a:r>
              <a:rPr kumimoji="1" lang="ru-RU" altLang="ru-RU" sz="2100" dirty="0">
                <a:solidFill>
                  <a:schemeClr val="tx2"/>
                </a:solidFill>
              </a:rPr>
              <a:t>Используется язык государств, входящих в состав Таможенного союза. (исключение – зарегистрированный товарный знак); </a:t>
            </a:r>
          </a:p>
          <a:p>
            <a:pPr defTabSz="914400">
              <a:spcBef>
                <a:spcPct val="20000"/>
              </a:spcBef>
              <a:buFontTx/>
              <a:buChar char="•"/>
            </a:pPr>
            <a:endParaRPr kumimoji="1" lang="ru-RU" altLang="ru-RU" sz="2100" dirty="0">
              <a:solidFill>
                <a:schemeClr val="tx2"/>
              </a:solidFill>
            </a:endParaRPr>
          </a:p>
          <a:p>
            <a:pPr defTabSz="914400">
              <a:spcBef>
                <a:spcPct val="20000"/>
              </a:spcBef>
            </a:pPr>
            <a:endParaRPr kumimoji="1" lang="ru-RU" altLang="ru-RU" sz="2100" dirty="0">
              <a:solidFill>
                <a:schemeClr val="tx2"/>
              </a:solidFill>
            </a:endParaRPr>
          </a:p>
          <a:p>
            <a:pPr defTabSz="914400">
              <a:spcBef>
                <a:spcPct val="20000"/>
              </a:spcBef>
            </a:pPr>
            <a:endParaRPr kumimoji="1" lang="ru-RU" altLang="ru-RU" sz="2100" dirty="0">
              <a:solidFill>
                <a:schemeClr val="tx2"/>
              </a:solidFill>
            </a:endParaRPr>
          </a:p>
        </p:txBody>
      </p:sp>
      <p:sp>
        <p:nvSpPr>
          <p:cNvPr id="11276" name="AutoShape 13"/>
          <p:cNvSpPr>
            <a:spLocks noChangeArrowheads="1"/>
          </p:cNvSpPr>
          <p:nvPr/>
        </p:nvSpPr>
        <p:spPr bwMode="auto">
          <a:xfrm>
            <a:off x="914400" y="4586288"/>
            <a:ext cx="5132388" cy="10239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defTabSz="457200" eaLnBrk="0" fontAlgn="base" hangingPunct="0">
              <a:spcBef>
                <a:spcPct val="0"/>
              </a:spcBef>
              <a:spcAft>
                <a:spcPct val="0"/>
              </a:spcAft>
              <a:defRPr sz="2400">
                <a:solidFill>
                  <a:srgbClr val="ED1C24"/>
                </a:solidFill>
                <a:latin typeface="Arial" charset="0"/>
                <a:cs typeface="Arial" charset="0"/>
              </a:defRPr>
            </a:lvl6pPr>
            <a:lvl7pPr marL="2971800" indent="-228600" defTabSz="457200" eaLnBrk="0" fontAlgn="base" hangingPunct="0">
              <a:spcBef>
                <a:spcPct val="0"/>
              </a:spcBef>
              <a:spcAft>
                <a:spcPct val="0"/>
              </a:spcAft>
              <a:defRPr sz="2400">
                <a:solidFill>
                  <a:srgbClr val="ED1C24"/>
                </a:solidFill>
                <a:latin typeface="Arial" charset="0"/>
                <a:cs typeface="Arial" charset="0"/>
              </a:defRPr>
            </a:lvl7pPr>
            <a:lvl8pPr marL="3429000" indent="-228600" defTabSz="457200" eaLnBrk="0" fontAlgn="base" hangingPunct="0">
              <a:spcBef>
                <a:spcPct val="0"/>
              </a:spcBef>
              <a:spcAft>
                <a:spcPct val="0"/>
              </a:spcAft>
              <a:defRPr sz="2400">
                <a:solidFill>
                  <a:srgbClr val="ED1C24"/>
                </a:solidFill>
                <a:latin typeface="Arial" charset="0"/>
                <a:cs typeface="Arial" charset="0"/>
              </a:defRPr>
            </a:lvl8pPr>
            <a:lvl9pPr marL="3886200" indent="-228600" defTabSz="457200" eaLnBrk="0" fontAlgn="base" hangingPunct="0">
              <a:spcBef>
                <a:spcPct val="0"/>
              </a:spcBef>
              <a:spcAft>
                <a:spcPct val="0"/>
              </a:spcAft>
              <a:defRPr sz="2400">
                <a:solidFill>
                  <a:srgbClr val="ED1C24"/>
                </a:solidFill>
                <a:latin typeface="Arial" charset="0"/>
                <a:cs typeface="Arial" charset="0"/>
              </a:defRPr>
            </a:lvl9pPr>
          </a:lstStyle>
          <a:p>
            <a:pPr eaLnBrk="1" hangingPunct="1"/>
            <a:endParaRPr lang="ru-RU" altLang="ru-RU"/>
          </a:p>
        </p:txBody>
      </p:sp>
      <p:sp>
        <p:nvSpPr>
          <p:cNvPr id="11277" name="Rectangle 14"/>
          <p:cNvSpPr>
            <a:spLocks noChangeArrowheads="1"/>
          </p:cNvSpPr>
          <p:nvPr/>
        </p:nvSpPr>
        <p:spPr bwMode="auto">
          <a:xfrm>
            <a:off x="1204913" y="4699000"/>
            <a:ext cx="4679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5" rIns="91432" bIns="45715">
            <a:spAutoFit/>
          </a:bodyPr>
          <a:lstStyle>
            <a:lvl1pPr defTabSz="458788" eaLnBrk="0" hangingPunct="0">
              <a:defRPr sz="2400">
                <a:solidFill>
                  <a:srgbClr val="ED1C24"/>
                </a:solidFill>
                <a:latin typeface="Arial" charset="0"/>
                <a:cs typeface="Arial" charset="0"/>
              </a:defRPr>
            </a:lvl1pPr>
            <a:lvl2pPr marL="742950" indent="-285750" defTabSz="458788" eaLnBrk="0" hangingPunct="0">
              <a:defRPr sz="2400">
                <a:solidFill>
                  <a:srgbClr val="ED1C24"/>
                </a:solidFill>
                <a:latin typeface="Arial" charset="0"/>
                <a:cs typeface="Arial" charset="0"/>
              </a:defRPr>
            </a:lvl2pPr>
            <a:lvl3pPr marL="1143000" indent="-228600" defTabSz="458788" eaLnBrk="0" hangingPunct="0">
              <a:defRPr sz="2400">
                <a:solidFill>
                  <a:srgbClr val="ED1C24"/>
                </a:solidFill>
                <a:latin typeface="Arial" charset="0"/>
                <a:cs typeface="Arial" charset="0"/>
              </a:defRPr>
            </a:lvl3pPr>
            <a:lvl4pPr marL="1600200" indent="-228600" defTabSz="458788" eaLnBrk="0" hangingPunct="0">
              <a:defRPr sz="2400">
                <a:solidFill>
                  <a:srgbClr val="ED1C24"/>
                </a:solidFill>
                <a:latin typeface="Arial" charset="0"/>
                <a:cs typeface="Arial" charset="0"/>
              </a:defRPr>
            </a:lvl4pPr>
            <a:lvl5pPr marL="2057400" indent="-228600" defTabSz="458788" eaLnBrk="0" hangingPunct="0">
              <a:defRPr sz="2400">
                <a:solidFill>
                  <a:srgbClr val="ED1C24"/>
                </a:solidFill>
                <a:latin typeface="Arial" charset="0"/>
                <a:cs typeface="Arial" charset="0"/>
              </a:defRPr>
            </a:lvl5pPr>
            <a:lvl6pPr marL="2514600" indent="-228600" defTabSz="458788" eaLnBrk="0" fontAlgn="base" hangingPunct="0">
              <a:spcBef>
                <a:spcPct val="0"/>
              </a:spcBef>
              <a:spcAft>
                <a:spcPct val="0"/>
              </a:spcAft>
              <a:defRPr sz="2400">
                <a:solidFill>
                  <a:srgbClr val="ED1C24"/>
                </a:solidFill>
                <a:latin typeface="Arial" charset="0"/>
                <a:cs typeface="Arial" charset="0"/>
              </a:defRPr>
            </a:lvl6pPr>
            <a:lvl7pPr marL="2971800" indent="-228600" defTabSz="458788" eaLnBrk="0" fontAlgn="base" hangingPunct="0">
              <a:spcBef>
                <a:spcPct val="0"/>
              </a:spcBef>
              <a:spcAft>
                <a:spcPct val="0"/>
              </a:spcAft>
              <a:defRPr sz="2400">
                <a:solidFill>
                  <a:srgbClr val="ED1C24"/>
                </a:solidFill>
                <a:latin typeface="Arial" charset="0"/>
                <a:cs typeface="Arial" charset="0"/>
              </a:defRPr>
            </a:lvl7pPr>
            <a:lvl8pPr marL="3429000" indent="-228600" defTabSz="458788" eaLnBrk="0" fontAlgn="base" hangingPunct="0">
              <a:spcBef>
                <a:spcPct val="0"/>
              </a:spcBef>
              <a:spcAft>
                <a:spcPct val="0"/>
              </a:spcAft>
              <a:defRPr sz="2400">
                <a:solidFill>
                  <a:srgbClr val="ED1C24"/>
                </a:solidFill>
                <a:latin typeface="Arial" charset="0"/>
                <a:cs typeface="Arial" charset="0"/>
              </a:defRPr>
            </a:lvl8pPr>
            <a:lvl9pPr marL="3886200" indent="-228600" defTabSz="458788" eaLnBrk="0" fontAlgn="base" hangingPunct="0">
              <a:spcBef>
                <a:spcPct val="0"/>
              </a:spcBef>
              <a:spcAft>
                <a:spcPct val="0"/>
              </a:spcAft>
              <a:defRPr sz="2400">
                <a:solidFill>
                  <a:srgbClr val="ED1C24"/>
                </a:solidFill>
                <a:latin typeface="Arial" charset="0"/>
                <a:cs typeface="Arial" charset="0"/>
              </a:defRPr>
            </a:lvl9pPr>
          </a:lstStyle>
          <a:p>
            <a:pPr eaLnBrk="1" hangingPunct="1"/>
            <a:r>
              <a:rPr kumimoji="1" lang="ru-RU" altLang="ru-RU" b="1" dirty="0">
                <a:solidFill>
                  <a:schemeClr val="bg1"/>
                </a:solidFill>
              </a:rPr>
              <a:t>Р</a:t>
            </a:r>
            <a:r>
              <a:rPr kumimoji="1" lang="ru-RU" altLang="ru-RU" dirty="0">
                <a:solidFill>
                  <a:schemeClr val="bg1"/>
                </a:solidFill>
              </a:rPr>
              <a:t>усский, </a:t>
            </a:r>
            <a:r>
              <a:rPr kumimoji="1" lang="ru-RU" altLang="ru-RU" b="1" dirty="0" err="1">
                <a:solidFill>
                  <a:schemeClr val="bg1"/>
                </a:solidFill>
              </a:rPr>
              <a:t>Б</a:t>
            </a:r>
            <a:r>
              <a:rPr kumimoji="1" lang="ru-RU" altLang="ru-RU" dirty="0" err="1">
                <a:solidFill>
                  <a:schemeClr val="bg1"/>
                </a:solidFill>
              </a:rPr>
              <a:t>еларусски</a:t>
            </a:r>
            <a:r>
              <a:rPr kumimoji="1" lang="en-US" altLang="ru-RU" dirty="0" err="1">
                <a:solidFill>
                  <a:schemeClr val="bg1"/>
                </a:solidFill>
              </a:rPr>
              <a:t>i</a:t>
            </a:r>
            <a:r>
              <a:rPr kumimoji="1" lang="ru-RU" altLang="ru-RU" dirty="0">
                <a:solidFill>
                  <a:schemeClr val="bg1"/>
                </a:solidFill>
              </a:rPr>
              <a:t>, </a:t>
            </a:r>
            <a:r>
              <a:rPr kumimoji="1" lang="ru-RU" altLang="ru-RU" sz="3600" dirty="0" err="1">
                <a:solidFill>
                  <a:schemeClr val="bg1"/>
                </a:solidFill>
              </a:rPr>
              <a:t>қ</a:t>
            </a:r>
            <a:r>
              <a:rPr kumimoji="1" lang="ru-RU" altLang="ru-RU" dirty="0" err="1">
                <a:solidFill>
                  <a:schemeClr val="bg1"/>
                </a:solidFill>
              </a:rPr>
              <a:t>азақша</a:t>
            </a:r>
            <a:endParaRPr kumimoji="1" lang="ru-RU" altLang="ru-RU" dirty="0">
              <a:solidFill>
                <a:schemeClr val="bg1"/>
              </a:solidFill>
            </a:endParaRPr>
          </a:p>
        </p:txBody>
      </p:sp>
      <p:sp>
        <p:nvSpPr>
          <p:cNvPr id="2" name="Заголовок 1"/>
          <p:cNvSpPr>
            <a:spLocks noGrp="1"/>
          </p:cNvSpPr>
          <p:nvPr>
            <p:ph type="title"/>
          </p:nvPr>
        </p:nvSpPr>
        <p:spPr/>
        <p:txBody>
          <a:bodyPr/>
          <a:lstStyle/>
          <a:p>
            <a:r>
              <a:rPr lang="ru-RU" dirty="0" smtClean="0"/>
              <a:t> </a:t>
            </a:r>
            <a:endParaRPr lang="ru-RU" dirty="0"/>
          </a:p>
        </p:txBody>
      </p:sp>
      <p:pic>
        <p:nvPicPr>
          <p:cNvPr id="17" name="Picture 23" descr="13751442_w640_h640_etiketkanaodezhde7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1933" y="3925888"/>
            <a:ext cx="1328737"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3" descr="shutterstock_1231421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176" y="3782218"/>
            <a:ext cx="2796785" cy="252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Manufa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1776" y="1068285"/>
            <a:ext cx="3798924" cy="284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8"/>
          <p:cNvSpPr>
            <a:spLocks noChangeArrowheads="1"/>
          </p:cNvSpPr>
          <p:nvPr/>
        </p:nvSpPr>
        <p:spPr bwMode="auto">
          <a:xfrm>
            <a:off x="1633529" y="240938"/>
            <a:ext cx="7331093" cy="83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5" rIns="91432" bIns="45715" anchor="ctr">
            <a:spAutoFit/>
          </a:bodyPr>
          <a:lstStyle>
            <a:lvl1pPr defTabSz="458788" eaLnBrk="0" hangingPunct="0">
              <a:defRPr sz="2400">
                <a:solidFill>
                  <a:srgbClr val="ED1C24"/>
                </a:solidFill>
                <a:latin typeface="Arial" charset="0"/>
                <a:cs typeface="Arial" charset="0"/>
              </a:defRPr>
            </a:lvl1pPr>
            <a:lvl2pPr marL="742950" indent="-285750" defTabSz="458788" eaLnBrk="0" hangingPunct="0">
              <a:defRPr sz="2400">
                <a:solidFill>
                  <a:srgbClr val="ED1C24"/>
                </a:solidFill>
                <a:latin typeface="Arial" charset="0"/>
                <a:cs typeface="Arial" charset="0"/>
              </a:defRPr>
            </a:lvl2pPr>
            <a:lvl3pPr marL="1143000" indent="-228600" defTabSz="458788" eaLnBrk="0" hangingPunct="0">
              <a:defRPr sz="2400">
                <a:solidFill>
                  <a:srgbClr val="ED1C24"/>
                </a:solidFill>
                <a:latin typeface="Arial" charset="0"/>
                <a:cs typeface="Arial" charset="0"/>
              </a:defRPr>
            </a:lvl3pPr>
            <a:lvl4pPr marL="1600200" indent="-228600" defTabSz="458788" eaLnBrk="0" hangingPunct="0">
              <a:defRPr sz="2400">
                <a:solidFill>
                  <a:srgbClr val="ED1C24"/>
                </a:solidFill>
                <a:latin typeface="Arial" charset="0"/>
                <a:cs typeface="Arial" charset="0"/>
              </a:defRPr>
            </a:lvl4pPr>
            <a:lvl5pPr marL="2057400" indent="-228600" defTabSz="458788" eaLnBrk="0" hangingPunct="0">
              <a:defRPr sz="2400">
                <a:solidFill>
                  <a:srgbClr val="ED1C24"/>
                </a:solidFill>
                <a:latin typeface="Arial" charset="0"/>
                <a:cs typeface="Arial" charset="0"/>
              </a:defRPr>
            </a:lvl5pPr>
            <a:lvl6pPr marL="2514600" indent="-228600" defTabSz="458788" eaLnBrk="0" fontAlgn="base" hangingPunct="0">
              <a:spcBef>
                <a:spcPct val="0"/>
              </a:spcBef>
              <a:spcAft>
                <a:spcPct val="0"/>
              </a:spcAft>
              <a:defRPr sz="2400">
                <a:solidFill>
                  <a:srgbClr val="ED1C24"/>
                </a:solidFill>
                <a:latin typeface="Arial" charset="0"/>
                <a:cs typeface="Arial" charset="0"/>
              </a:defRPr>
            </a:lvl6pPr>
            <a:lvl7pPr marL="2971800" indent="-228600" defTabSz="458788" eaLnBrk="0" fontAlgn="base" hangingPunct="0">
              <a:spcBef>
                <a:spcPct val="0"/>
              </a:spcBef>
              <a:spcAft>
                <a:spcPct val="0"/>
              </a:spcAft>
              <a:defRPr sz="2400">
                <a:solidFill>
                  <a:srgbClr val="ED1C24"/>
                </a:solidFill>
                <a:latin typeface="Arial" charset="0"/>
                <a:cs typeface="Arial" charset="0"/>
              </a:defRPr>
            </a:lvl7pPr>
            <a:lvl8pPr marL="3429000" indent="-228600" defTabSz="458788" eaLnBrk="0" fontAlgn="base" hangingPunct="0">
              <a:spcBef>
                <a:spcPct val="0"/>
              </a:spcBef>
              <a:spcAft>
                <a:spcPct val="0"/>
              </a:spcAft>
              <a:defRPr sz="2400">
                <a:solidFill>
                  <a:srgbClr val="ED1C24"/>
                </a:solidFill>
                <a:latin typeface="Arial" charset="0"/>
                <a:cs typeface="Arial" charset="0"/>
              </a:defRPr>
            </a:lvl8pPr>
            <a:lvl9pPr marL="3886200" indent="-228600" defTabSz="458788" eaLnBrk="0" fontAlgn="base" hangingPunct="0">
              <a:spcBef>
                <a:spcPct val="0"/>
              </a:spcBef>
              <a:spcAft>
                <a:spcPct val="0"/>
              </a:spcAft>
              <a:defRPr sz="2400">
                <a:solidFill>
                  <a:srgbClr val="ED1C24"/>
                </a:solidFill>
                <a:latin typeface="Arial" charset="0"/>
                <a:cs typeface="Arial" charset="0"/>
              </a:defRPr>
            </a:lvl9pPr>
          </a:lstStyle>
          <a:p>
            <a:pPr algn="ctr" eaLnBrk="1" hangingPunct="1"/>
            <a:r>
              <a:rPr lang="ru-RU" altLang="ru-RU" b="1" dirty="0">
                <a:solidFill>
                  <a:schemeClr val="tx2"/>
                </a:solidFill>
              </a:rPr>
              <a:t>Маркировка средств индивидуальной защиты</a:t>
            </a:r>
          </a:p>
          <a:p>
            <a:pPr algn="ctr" eaLnBrk="1" hangingPunct="1"/>
            <a:r>
              <a:rPr lang="ru-RU" altLang="ru-RU" b="1" dirty="0">
                <a:solidFill>
                  <a:schemeClr val="tx2"/>
                </a:solidFill>
              </a:rPr>
              <a:t>п.4.10 – 4.12 ТР ТС 019/2011</a:t>
            </a:r>
            <a:r>
              <a:rPr lang="ru-RU" altLang="ru-RU" dirty="0">
                <a:solidFill>
                  <a:schemeClr val="tx2"/>
                </a:solidFill>
              </a:rPr>
              <a:t>  </a:t>
            </a:r>
          </a:p>
        </p:txBody>
      </p:sp>
      <p:sp>
        <p:nvSpPr>
          <p:cNvPr id="12293" name="Объект 12"/>
          <p:cNvSpPr>
            <a:spLocks/>
          </p:cNvSpPr>
          <p:nvPr/>
        </p:nvSpPr>
        <p:spPr bwMode="auto">
          <a:xfrm>
            <a:off x="458788" y="1196975"/>
            <a:ext cx="9659937" cy="550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68" tIns="52133" rIns="104268" bIns="52133"/>
          <a:lstStyle>
            <a:lvl1pPr marL="342900" indent="-342900"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eaLnBrk="0" fontAlgn="base" hangingPunct="0">
              <a:spcBef>
                <a:spcPct val="0"/>
              </a:spcBef>
              <a:spcAft>
                <a:spcPct val="0"/>
              </a:spcAft>
              <a:defRPr sz="2400">
                <a:solidFill>
                  <a:srgbClr val="ED1C24"/>
                </a:solidFill>
                <a:latin typeface="Arial" charset="0"/>
                <a:cs typeface="Arial" charset="0"/>
              </a:defRPr>
            </a:lvl6pPr>
            <a:lvl7pPr marL="2971800" indent="-228600" eaLnBrk="0" fontAlgn="base" hangingPunct="0">
              <a:spcBef>
                <a:spcPct val="0"/>
              </a:spcBef>
              <a:spcAft>
                <a:spcPct val="0"/>
              </a:spcAft>
              <a:defRPr sz="2400">
                <a:solidFill>
                  <a:srgbClr val="ED1C24"/>
                </a:solidFill>
                <a:latin typeface="Arial" charset="0"/>
                <a:cs typeface="Arial" charset="0"/>
              </a:defRPr>
            </a:lvl7pPr>
            <a:lvl8pPr marL="3429000" indent="-228600" eaLnBrk="0" fontAlgn="base" hangingPunct="0">
              <a:spcBef>
                <a:spcPct val="0"/>
              </a:spcBef>
              <a:spcAft>
                <a:spcPct val="0"/>
              </a:spcAft>
              <a:defRPr sz="2400">
                <a:solidFill>
                  <a:srgbClr val="ED1C24"/>
                </a:solidFill>
                <a:latin typeface="Arial" charset="0"/>
                <a:cs typeface="Arial" charset="0"/>
              </a:defRPr>
            </a:lvl8pPr>
            <a:lvl9pPr marL="3886200" indent="-228600" eaLnBrk="0" fontAlgn="base" hangingPunct="0">
              <a:spcBef>
                <a:spcPct val="0"/>
              </a:spcBef>
              <a:spcAft>
                <a:spcPct val="0"/>
              </a:spcAft>
              <a:defRPr sz="2400">
                <a:solidFill>
                  <a:srgbClr val="ED1C24"/>
                </a:solidFill>
                <a:latin typeface="Arial" charset="0"/>
                <a:cs typeface="Arial" charset="0"/>
              </a:defRPr>
            </a:lvl9pPr>
          </a:lstStyle>
          <a:p>
            <a:pPr defTabSz="914400">
              <a:spcBef>
                <a:spcPct val="20000"/>
              </a:spcBef>
              <a:buFontTx/>
              <a:buChar char="•"/>
            </a:pPr>
            <a:endParaRPr kumimoji="1" lang="ru-RU" altLang="ru-RU" sz="2100" dirty="0">
              <a:solidFill>
                <a:schemeClr val="tx2"/>
              </a:solidFill>
            </a:endParaRPr>
          </a:p>
          <a:p>
            <a:pPr defTabSz="914400">
              <a:spcBef>
                <a:spcPct val="20000"/>
              </a:spcBef>
              <a:buFontTx/>
              <a:buChar char="•"/>
            </a:pPr>
            <a:r>
              <a:rPr kumimoji="1" lang="ru-RU" altLang="ru-RU" sz="2100" dirty="0">
                <a:solidFill>
                  <a:schemeClr val="tx2"/>
                </a:solidFill>
              </a:rPr>
              <a:t>Наносится на каждую единицу СИЗ </a:t>
            </a:r>
          </a:p>
          <a:p>
            <a:pPr defTabSz="914400">
              <a:spcBef>
                <a:spcPct val="20000"/>
              </a:spcBef>
            </a:pPr>
            <a:r>
              <a:rPr kumimoji="1" lang="ru-RU" altLang="ru-RU" sz="2100" dirty="0">
                <a:solidFill>
                  <a:schemeClr val="tx2"/>
                </a:solidFill>
              </a:rPr>
              <a:t>(на изделие или на трудноудаляемую этикетку);</a:t>
            </a:r>
          </a:p>
          <a:p>
            <a:pPr defTabSz="914400">
              <a:spcBef>
                <a:spcPct val="20000"/>
              </a:spcBef>
              <a:buFontTx/>
              <a:buChar char="•"/>
            </a:pPr>
            <a:endParaRPr kumimoji="1" lang="ru-RU" altLang="ru-RU" sz="2100" dirty="0">
              <a:solidFill>
                <a:schemeClr val="tx2"/>
              </a:solidFill>
            </a:endParaRPr>
          </a:p>
          <a:p>
            <a:pPr defTabSz="914400">
              <a:spcBef>
                <a:spcPct val="20000"/>
              </a:spcBef>
            </a:pPr>
            <a:endParaRPr kumimoji="1" lang="ru-RU" altLang="ru-RU" sz="2100" dirty="0">
              <a:solidFill>
                <a:schemeClr val="tx2"/>
              </a:solidFill>
            </a:endParaRPr>
          </a:p>
          <a:p>
            <a:pPr defTabSz="914400">
              <a:spcBef>
                <a:spcPct val="20000"/>
              </a:spcBef>
            </a:pPr>
            <a:endParaRPr kumimoji="1" lang="ru-RU" altLang="ru-RU" sz="2100" dirty="0">
              <a:solidFill>
                <a:schemeClr val="tx2"/>
              </a:solidFill>
            </a:endParaRPr>
          </a:p>
          <a:p>
            <a:pPr defTabSz="914400">
              <a:spcBef>
                <a:spcPct val="20000"/>
              </a:spcBef>
              <a:buFontTx/>
              <a:buChar char="•"/>
            </a:pPr>
            <a:r>
              <a:rPr kumimoji="1" lang="ru-RU" altLang="ru-RU" sz="2100" dirty="0">
                <a:solidFill>
                  <a:schemeClr val="tx2"/>
                </a:solidFill>
              </a:rPr>
              <a:t>Используется язык государства ТС (исключение – зарегистрированный товарный знак);</a:t>
            </a:r>
          </a:p>
          <a:p>
            <a:pPr defTabSz="914400">
              <a:spcBef>
                <a:spcPct val="20000"/>
              </a:spcBef>
              <a:buFontTx/>
              <a:buChar char="•"/>
            </a:pPr>
            <a:endParaRPr kumimoji="1" lang="ru-RU" altLang="ru-RU" sz="2100" dirty="0">
              <a:solidFill>
                <a:schemeClr val="tx2"/>
              </a:solidFill>
            </a:endParaRPr>
          </a:p>
          <a:p>
            <a:pPr defTabSz="914400">
              <a:spcBef>
                <a:spcPct val="20000"/>
              </a:spcBef>
            </a:pPr>
            <a:endParaRPr kumimoji="1" lang="ru-RU" altLang="ru-RU" sz="2100" dirty="0">
              <a:solidFill>
                <a:schemeClr val="tx2"/>
              </a:solidFill>
            </a:endParaRPr>
          </a:p>
          <a:p>
            <a:pPr defTabSz="914400">
              <a:spcBef>
                <a:spcPct val="20000"/>
              </a:spcBef>
              <a:buFontTx/>
              <a:buChar char="•"/>
            </a:pPr>
            <a:r>
              <a:rPr kumimoji="1" lang="ru-RU" altLang="ru-RU" sz="2100" dirty="0">
                <a:solidFill>
                  <a:schemeClr val="tx2"/>
                </a:solidFill>
              </a:rPr>
              <a:t>Рельефным способом или трудноудаляемой краской; </a:t>
            </a:r>
          </a:p>
        </p:txBody>
      </p:sp>
      <p:pic>
        <p:nvPicPr>
          <p:cNvPr id="12299" name="Picture 21" descr="oprava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563" y="5635625"/>
            <a:ext cx="1693862"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AutoShape 24"/>
          <p:cNvSpPr>
            <a:spLocks noChangeArrowheads="1"/>
          </p:cNvSpPr>
          <p:nvPr/>
        </p:nvSpPr>
        <p:spPr bwMode="auto">
          <a:xfrm>
            <a:off x="2840038" y="5635625"/>
            <a:ext cx="4497387" cy="1020763"/>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defTabSz="457200" eaLnBrk="0" fontAlgn="base" hangingPunct="0">
              <a:spcBef>
                <a:spcPct val="0"/>
              </a:spcBef>
              <a:spcAft>
                <a:spcPct val="0"/>
              </a:spcAft>
              <a:defRPr sz="2400">
                <a:solidFill>
                  <a:srgbClr val="ED1C24"/>
                </a:solidFill>
                <a:latin typeface="Arial" charset="0"/>
                <a:cs typeface="Arial" charset="0"/>
              </a:defRPr>
            </a:lvl6pPr>
            <a:lvl7pPr marL="2971800" indent="-228600" defTabSz="457200" eaLnBrk="0" fontAlgn="base" hangingPunct="0">
              <a:spcBef>
                <a:spcPct val="0"/>
              </a:spcBef>
              <a:spcAft>
                <a:spcPct val="0"/>
              </a:spcAft>
              <a:defRPr sz="2400">
                <a:solidFill>
                  <a:srgbClr val="ED1C24"/>
                </a:solidFill>
                <a:latin typeface="Arial" charset="0"/>
                <a:cs typeface="Arial" charset="0"/>
              </a:defRPr>
            </a:lvl7pPr>
            <a:lvl8pPr marL="3429000" indent="-228600" defTabSz="457200" eaLnBrk="0" fontAlgn="base" hangingPunct="0">
              <a:spcBef>
                <a:spcPct val="0"/>
              </a:spcBef>
              <a:spcAft>
                <a:spcPct val="0"/>
              </a:spcAft>
              <a:defRPr sz="2400">
                <a:solidFill>
                  <a:srgbClr val="ED1C24"/>
                </a:solidFill>
                <a:latin typeface="Arial" charset="0"/>
                <a:cs typeface="Arial" charset="0"/>
              </a:defRPr>
            </a:lvl8pPr>
            <a:lvl9pPr marL="3886200" indent="-228600" defTabSz="457200" eaLnBrk="0" fontAlgn="base" hangingPunct="0">
              <a:spcBef>
                <a:spcPct val="0"/>
              </a:spcBef>
              <a:spcAft>
                <a:spcPct val="0"/>
              </a:spcAft>
              <a:defRPr sz="2400">
                <a:solidFill>
                  <a:srgbClr val="ED1C24"/>
                </a:solidFill>
                <a:latin typeface="Arial" charset="0"/>
                <a:cs typeface="Arial" charset="0"/>
              </a:defRPr>
            </a:lvl9pPr>
          </a:lstStyle>
          <a:p>
            <a:pPr eaLnBrk="1" hangingPunct="1"/>
            <a:endParaRPr lang="ru-RU" altLang="ru-RU"/>
          </a:p>
        </p:txBody>
      </p:sp>
      <p:sp>
        <p:nvSpPr>
          <p:cNvPr id="12302" name="Rectangle 25"/>
          <p:cNvSpPr>
            <a:spLocks noChangeArrowheads="1"/>
          </p:cNvSpPr>
          <p:nvPr/>
        </p:nvSpPr>
        <p:spPr bwMode="auto">
          <a:xfrm>
            <a:off x="2840038" y="5811838"/>
            <a:ext cx="454183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5" rIns="91432" bIns="45715">
            <a:spAutoFit/>
          </a:bodyPr>
          <a:lstStyle>
            <a:lvl1pPr defTabSz="458788" eaLnBrk="0" hangingPunct="0">
              <a:defRPr sz="2400">
                <a:solidFill>
                  <a:srgbClr val="ED1C24"/>
                </a:solidFill>
                <a:latin typeface="Arial" charset="0"/>
                <a:cs typeface="Arial" charset="0"/>
              </a:defRPr>
            </a:lvl1pPr>
            <a:lvl2pPr marL="742950" indent="-285750" defTabSz="458788" eaLnBrk="0" hangingPunct="0">
              <a:defRPr sz="2400">
                <a:solidFill>
                  <a:srgbClr val="ED1C24"/>
                </a:solidFill>
                <a:latin typeface="Arial" charset="0"/>
                <a:cs typeface="Arial" charset="0"/>
              </a:defRPr>
            </a:lvl2pPr>
            <a:lvl3pPr marL="1143000" indent="-228600" defTabSz="458788" eaLnBrk="0" hangingPunct="0">
              <a:defRPr sz="2400">
                <a:solidFill>
                  <a:srgbClr val="ED1C24"/>
                </a:solidFill>
                <a:latin typeface="Arial" charset="0"/>
                <a:cs typeface="Arial" charset="0"/>
              </a:defRPr>
            </a:lvl3pPr>
            <a:lvl4pPr marL="1600200" indent="-228600" defTabSz="458788" eaLnBrk="0" hangingPunct="0">
              <a:defRPr sz="2400">
                <a:solidFill>
                  <a:srgbClr val="ED1C24"/>
                </a:solidFill>
                <a:latin typeface="Arial" charset="0"/>
                <a:cs typeface="Arial" charset="0"/>
              </a:defRPr>
            </a:lvl4pPr>
            <a:lvl5pPr marL="2057400" indent="-228600" defTabSz="458788" eaLnBrk="0" hangingPunct="0">
              <a:defRPr sz="2400">
                <a:solidFill>
                  <a:srgbClr val="ED1C24"/>
                </a:solidFill>
                <a:latin typeface="Arial" charset="0"/>
                <a:cs typeface="Arial" charset="0"/>
              </a:defRPr>
            </a:lvl5pPr>
            <a:lvl6pPr marL="2514600" indent="-228600" defTabSz="458788" eaLnBrk="0" fontAlgn="base" hangingPunct="0">
              <a:spcBef>
                <a:spcPct val="0"/>
              </a:spcBef>
              <a:spcAft>
                <a:spcPct val="0"/>
              </a:spcAft>
              <a:defRPr sz="2400">
                <a:solidFill>
                  <a:srgbClr val="ED1C24"/>
                </a:solidFill>
                <a:latin typeface="Arial" charset="0"/>
                <a:cs typeface="Arial" charset="0"/>
              </a:defRPr>
            </a:lvl6pPr>
            <a:lvl7pPr marL="2971800" indent="-228600" defTabSz="458788" eaLnBrk="0" fontAlgn="base" hangingPunct="0">
              <a:spcBef>
                <a:spcPct val="0"/>
              </a:spcBef>
              <a:spcAft>
                <a:spcPct val="0"/>
              </a:spcAft>
              <a:defRPr sz="2400">
                <a:solidFill>
                  <a:srgbClr val="ED1C24"/>
                </a:solidFill>
                <a:latin typeface="Arial" charset="0"/>
                <a:cs typeface="Arial" charset="0"/>
              </a:defRPr>
            </a:lvl7pPr>
            <a:lvl8pPr marL="3429000" indent="-228600" defTabSz="458788" eaLnBrk="0" fontAlgn="base" hangingPunct="0">
              <a:spcBef>
                <a:spcPct val="0"/>
              </a:spcBef>
              <a:spcAft>
                <a:spcPct val="0"/>
              </a:spcAft>
              <a:defRPr sz="2400">
                <a:solidFill>
                  <a:srgbClr val="ED1C24"/>
                </a:solidFill>
                <a:latin typeface="Arial" charset="0"/>
                <a:cs typeface="Arial" charset="0"/>
              </a:defRPr>
            </a:lvl8pPr>
            <a:lvl9pPr marL="3886200" indent="-228600" defTabSz="458788" eaLnBrk="0" fontAlgn="base" hangingPunct="0">
              <a:spcBef>
                <a:spcPct val="0"/>
              </a:spcBef>
              <a:spcAft>
                <a:spcPct val="0"/>
              </a:spcAft>
              <a:defRPr sz="2400">
                <a:solidFill>
                  <a:srgbClr val="ED1C24"/>
                </a:solidFill>
                <a:latin typeface="Arial" charset="0"/>
                <a:cs typeface="Arial" charset="0"/>
              </a:defRPr>
            </a:lvl9pPr>
          </a:lstStyle>
          <a:p>
            <a:pPr eaLnBrk="1" hangingPunct="1"/>
            <a:r>
              <a:rPr kumimoji="1" lang="ru-RU" altLang="ru-RU" sz="1700">
                <a:solidFill>
                  <a:schemeClr val="bg1"/>
                </a:solidFill>
              </a:rPr>
              <a:t>Маркировка должна сохранятся в течение всего жизненного цикла продукции.</a:t>
            </a:r>
          </a:p>
        </p:txBody>
      </p:sp>
      <p:sp>
        <p:nvSpPr>
          <p:cNvPr id="2" name="Заголовок 1"/>
          <p:cNvSpPr>
            <a:spLocks noGrp="1"/>
          </p:cNvSpPr>
          <p:nvPr>
            <p:ph type="title"/>
          </p:nvPr>
        </p:nvSpPr>
        <p:spPr/>
        <p:txBody>
          <a:bodyPr/>
          <a:lstStyle/>
          <a:p>
            <a:r>
              <a:rPr lang="ru-RU" dirty="0" smtClean="0"/>
              <a:t> </a:t>
            </a:r>
            <a:endParaRPr lang="ru-RU" dirty="0"/>
          </a:p>
        </p:txBody>
      </p:sp>
      <p:pic>
        <p:nvPicPr>
          <p:cNvPr id="18" name="Picture 23" descr="13751442_w640_h640_etiketkanaodezhde7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1933" y="3925888"/>
            <a:ext cx="1328737"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633529" y="240938"/>
            <a:ext cx="7331093" cy="83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5" rIns="91432" bIns="45715" anchor="ctr">
            <a:spAutoFit/>
          </a:bodyPr>
          <a:lstStyle>
            <a:lvl1pPr defTabSz="458788" eaLnBrk="0" hangingPunct="0">
              <a:defRPr sz="2400">
                <a:solidFill>
                  <a:srgbClr val="ED1C24"/>
                </a:solidFill>
                <a:latin typeface="Arial" charset="0"/>
                <a:cs typeface="Arial" charset="0"/>
              </a:defRPr>
            </a:lvl1pPr>
            <a:lvl2pPr marL="742950" indent="-285750" defTabSz="458788" eaLnBrk="0" hangingPunct="0">
              <a:defRPr sz="2400">
                <a:solidFill>
                  <a:srgbClr val="ED1C24"/>
                </a:solidFill>
                <a:latin typeface="Arial" charset="0"/>
                <a:cs typeface="Arial" charset="0"/>
              </a:defRPr>
            </a:lvl2pPr>
            <a:lvl3pPr marL="1143000" indent="-228600" defTabSz="458788" eaLnBrk="0" hangingPunct="0">
              <a:defRPr sz="2400">
                <a:solidFill>
                  <a:srgbClr val="ED1C24"/>
                </a:solidFill>
                <a:latin typeface="Arial" charset="0"/>
                <a:cs typeface="Arial" charset="0"/>
              </a:defRPr>
            </a:lvl3pPr>
            <a:lvl4pPr marL="1600200" indent="-228600" defTabSz="458788" eaLnBrk="0" hangingPunct="0">
              <a:defRPr sz="2400">
                <a:solidFill>
                  <a:srgbClr val="ED1C24"/>
                </a:solidFill>
                <a:latin typeface="Arial" charset="0"/>
                <a:cs typeface="Arial" charset="0"/>
              </a:defRPr>
            </a:lvl4pPr>
            <a:lvl5pPr marL="2057400" indent="-228600" defTabSz="458788" eaLnBrk="0" hangingPunct="0">
              <a:defRPr sz="2400">
                <a:solidFill>
                  <a:srgbClr val="ED1C24"/>
                </a:solidFill>
                <a:latin typeface="Arial" charset="0"/>
                <a:cs typeface="Arial" charset="0"/>
              </a:defRPr>
            </a:lvl5pPr>
            <a:lvl6pPr marL="2514600" indent="-228600" defTabSz="458788" eaLnBrk="0" fontAlgn="base" hangingPunct="0">
              <a:spcBef>
                <a:spcPct val="0"/>
              </a:spcBef>
              <a:spcAft>
                <a:spcPct val="0"/>
              </a:spcAft>
              <a:defRPr sz="2400">
                <a:solidFill>
                  <a:srgbClr val="ED1C24"/>
                </a:solidFill>
                <a:latin typeface="Arial" charset="0"/>
                <a:cs typeface="Arial" charset="0"/>
              </a:defRPr>
            </a:lvl6pPr>
            <a:lvl7pPr marL="2971800" indent="-228600" defTabSz="458788" eaLnBrk="0" fontAlgn="base" hangingPunct="0">
              <a:spcBef>
                <a:spcPct val="0"/>
              </a:spcBef>
              <a:spcAft>
                <a:spcPct val="0"/>
              </a:spcAft>
              <a:defRPr sz="2400">
                <a:solidFill>
                  <a:srgbClr val="ED1C24"/>
                </a:solidFill>
                <a:latin typeface="Arial" charset="0"/>
                <a:cs typeface="Arial" charset="0"/>
              </a:defRPr>
            </a:lvl7pPr>
            <a:lvl8pPr marL="3429000" indent="-228600" defTabSz="458788" eaLnBrk="0" fontAlgn="base" hangingPunct="0">
              <a:spcBef>
                <a:spcPct val="0"/>
              </a:spcBef>
              <a:spcAft>
                <a:spcPct val="0"/>
              </a:spcAft>
              <a:defRPr sz="2400">
                <a:solidFill>
                  <a:srgbClr val="ED1C24"/>
                </a:solidFill>
                <a:latin typeface="Arial" charset="0"/>
                <a:cs typeface="Arial" charset="0"/>
              </a:defRPr>
            </a:lvl8pPr>
            <a:lvl9pPr marL="3886200" indent="-228600" defTabSz="458788" eaLnBrk="0" fontAlgn="base" hangingPunct="0">
              <a:spcBef>
                <a:spcPct val="0"/>
              </a:spcBef>
              <a:spcAft>
                <a:spcPct val="0"/>
              </a:spcAft>
              <a:defRPr sz="2400">
                <a:solidFill>
                  <a:srgbClr val="ED1C24"/>
                </a:solidFill>
                <a:latin typeface="Arial" charset="0"/>
                <a:cs typeface="Arial" charset="0"/>
              </a:defRPr>
            </a:lvl9pPr>
          </a:lstStyle>
          <a:p>
            <a:pPr algn="ctr" eaLnBrk="1" hangingPunct="1"/>
            <a:r>
              <a:rPr lang="ru-RU" altLang="ru-RU" b="1">
                <a:solidFill>
                  <a:schemeClr val="tx2"/>
                </a:solidFill>
              </a:rPr>
              <a:t>Маркировка средств индивидуальной защиты</a:t>
            </a:r>
          </a:p>
          <a:p>
            <a:pPr algn="ctr" eaLnBrk="1" hangingPunct="1"/>
            <a:r>
              <a:rPr lang="ru-RU" altLang="ru-RU" b="1">
                <a:solidFill>
                  <a:schemeClr val="tx2"/>
                </a:solidFill>
              </a:rPr>
              <a:t>п.4.10 – 4.12 ТР ТС 019/2011</a:t>
            </a:r>
            <a:r>
              <a:rPr lang="ru-RU" altLang="ru-RU">
                <a:solidFill>
                  <a:schemeClr val="tx2"/>
                </a:solidFill>
              </a:rPr>
              <a:t>  </a:t>
            </a:r>
          </a:p>
        </p:txBody>
      </p:sp>
      <p:pic>
        <p:nvPicPr>
          <p:cNvPr id="13315" name="Picture 3" descr="%D0%BF%D1%80%D0%B0%D0%BA%D1%82%D0%B8%D1%87%D0%BD%D0%BE%D1%81%D1%82%D1%8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25" y="1125538"/>
            <a:ext cx="3489325" cy="55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Объект 12"/>
          <p:cNvSpPr>
            <a:spLocks/>
          </p:cNvSpPr>
          <p:nvPr/>
        </p:nvSpPr>
        <p:spPr bwMode="auto">
          <a:xfrm>
            <a:off x="630238" y="1214438"/>
            <a:ext cx="10050462" cy="550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68" tIns="52133" rIns="104268" bIns="52133"/>
          <a:lstStyle>
            <a:lvl1pPr marL="342900" indent="-342900"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eaLnBrk="0" fontAlgn="base" hangingPunct="0">
              <a:spcBef>
                <a:spcPct val="0"/>
              </a:spcBef>
              <a:spcAft>
                <a:spcPct val="0"/>
              </a:spcAft>
              <a:defRPr sz="2400">
                <a:solidFill>
                  <a:srgbClr val="ED1C24"/>
                </a:solidFill>
                <a:latin typeface="Arial" charset="0"/>
                <a:cs typeface="Arial" charset="0"/>
              </a:defRPr>
            </a:lvl6pPr>
            <a:lvl7pPr marL="2971800" indent="-228600" eaLnBrk="0" fontAlgn="base" hangingPunct="0">
              <a:spcBef>
                <a:spcPct val="0"/>
              </a:spcBef>
              <a:spcAft>
                <a:spcPct val="0"/>
              </a:spcAft>
              <a:defRPr sz="2400">
                <a:solidFill>
                  <a:srgbClr val="ED1C24"/>
                </a:solidFill>
                <a:latin typeface="Arial" charset="0"/>
                <a:cs typeface="Arial" charset="0"/>
              </a:defRPr>
            </a:lvl7pPr>
            <a:lvl8pPr marL="3429000" indent="-228600" eaLnBrk="0" fontAlgn="base" hangingPunct="0">
              <a:spcBef>
                <a:spcPct val="0"/>
              </a:spcBef>
              <a:spcAft>
                <a:spcPct val="0"/>
              </a:spcAft>
              <a:defRPr sz="2400">
                <a:solidFill>
                  <a:srgbClr val="ED1C24"/>
                </a:solidFill>
                <a:latin typeface="Arial" charset="0"/>
                <a:cs typeface="Arial" charset="0"/>
              </a:defRPr>
            </a:lvl8pPr>
            <a:lvl9pPr marL="3886200" indent="-228600" eaLnBrk="0" fontAlgn="base" hangingPunct="0">
              <a:spcBef>
                <a:spcPct val="0"/>
              </a:spcBef>
              <a:spcAft>
                <a:spcPct val="0"/>
              </a:spcAft>
              <a:defRPr sz="2400">
                <a:solidFill>
                  <a:srgbClr val="ED1C24"/>
                </a:solidFill>
                <a:latin typeface="Arial" charset="0"/>
                <a:cs typeface="Arial" charset="0"/>
              </a:defRPr>
            </a:lvl9pPr>
          </a:lstStyle>
          <a:p>
            <a:pPr defTabSz="914400">
              <a:spcBef>
                <a:spcPct val="20000"/>
              </a:spcBef>
              <a:buFontTx/>
              <a:buChar char="•"/>
            </a:pPr>
            <a:r>
              <a:rPr kumimoji="1" lang="ru-RU" altLang="ru-RU" sz="2100" dirty="0">
                <a:solidFill>
                  <a:schemeClr val="tx2"/>
                </a:solidFill>
              </a:rPr>
              <a:t>Должна содержать указания по эксплуатации:</a:t>
            </a:r>
          </a:p>
          <a:p>
            <a:pPr defTabSz="914400">
              <a:spcBef>
                <a:spcPct val="20000"/>
              </a:spcBef>
            </a:pPr>
            <a:r>
              <a:rPr kumimoji="1" lang="ru-RU" altLang="ru-RU" sz="1800" dirty="0">
                <a:solidFill>
                  <a:schemeClr val="tx2"/>
                </a:solidFill>
              </a:rPr>
              <a:t>-область применения и ограничения применения</a:t>
            </a:r>
          </a:p>
          <a:p>
            <a:pPr defTabSz="914400">
              <a:spcBef>
                <a:spcPct val="20000"/>
              </a:spcBef>
            </a:pPr>
            <a:r>
              <a:rPr kumimoji="1" lang="ru-RU" altLang="ru-RU" sz="1800" dirty="0">
                <a:solidFill>
                  <a:schemeClr val="tx2"/>
                </a:solidFill>
              </a:rPr>
              <a:t>-порядок использования (для сложных СИЗ)</a:t>
            </a:r>
          </a:p>
          <a:p>
            <a:pPr defTabSz="914400">
              <a:spcBef>
                <a:spcPct val="20000"/>
              </a:spcBef>
            </a:pPr>
            <a:r>
              <a:rPr kumimoji="1" lang="ru-RU" altLang="ru-RU" sz="1800" dirty="0">
                <a:solidFill>
                  <a:schemeClr val="tx2"/>
                </a:solidFill>
              </a:rPr>
              <a:t>-требования к квалификации пользователя</a:t>
            </a:r>
          </a:p>
          <a:p>
            <a:pPr defTabSz="914400">
              <a:spcBef>
                <a:spcPct val="20000"/>
              </a:spcBef>
            </a:pPr>
            <a:r>
              <a:rPr kumimoji="1" lang="ru-RU" altLang="ru-RU" sz="1800" dirty="0">
                <a:solidFill>
                  <a:schemeClr val="tx2"/>
                </a:solidFill>
              </a:rPr>
              <a:t>-вид СИЗ и его наименование</a:t>
            </a:r>
          </a:p>
          <a:p>
            <a:pPr defTabSz="914400">
              <a:spcBef>
                <a:spcPct val="20000"/>
              </a:spcBef>
            </a:pPr>
            <a:r>
              <a:rPr kumimoji="1" lang="ru-RU" altLang="ru-RU" sz="1800" dirty="0">
                <a:solidFill>
                  <a:schemeClr val="tx2"/>
                </a:solidFill>
              </a:rPr>
              <a:t>-показатели защитных и эксплуатационных свойств </a:t>
            </a:r>
          </a:p>
          <a:p>
            <a:pPr defTabSz="914400">
              <a:spcBef>
                <a:spcPct val="20000"/>
              </a:spcBef>
            </a:pPr>
            <a:r>
              <a:rPr kumimoji="1" lang="ru-RU" altLang="ru-RU" sz="1800" dirty="0">
                <a:solidFill>
                  <a:schemeClr val="tx2"/>
                </a:solidFill>
              </a:rPr>
              <a:t>-способы безопасного применения </a:t>
            </a:r>
          </a:p>
          <a:p>
            <a:pPr defTabSz="914400">
              <a:spcBef>
                <a:spcPct val="20000"/>
              </a:spcBef>
            </a:pPr>
            <a:r>
              <a:rPr kumimoji="1" lang="ru-RU" altLang="ru-RU" sz="1800" dirty="0">
                <a:solidFill>
                  <a:schemeClr val="tx2"/>
                </a:solidFill>
              </a:rPr>
              <a:t>-порядок проведения обслуживания и периодических проверок </a:t>
            </a:r>
          </a:p>
          <a:p>
            <a:pPr defTabSz="914400">
              <a:spcBef>
                <a:spcPct val="20000"/>
              </a:spcBef>
            </a:pPr>
            <a:r>
              <a:rPr kumimoji="1" lang="ru-RU" altLang="ru-RU" sz="1800" dirty="0">
                <a:solidFill>
                  <a:schemeClr val="tx2"/>
                </a:solidFill>
              </a:rPr>
              <a:t>-информацию о размере СИЗ</a:t>
            </a:r>
          </a:p>
          <a:p>
            <a:pPr defTabSz="914400">
              <a:spcBef>
                <a:spcPct val="20000"/>
              </a:spcBef>
            </a:pPr>
            <a:r>
              <a:rPr kumimoji="1" lang="ru-RU" altLang="ru-RU" sz="1800" dirty="0">
                <a:solidFill>
                  <a:schemeClr val="tx2"/>
                </a:solidFill>
              </a:rPr>
              <a:t>-правила, условия и сроки хранения</a:t>
            </a:r>
          </a:p>
          <a:p>
            <a:pPr defTabSz="914400">
              <a:spcBef>
                <a:spcPct val="20000"/>
              </a:spcBef>
            </a:pPr>
            <a:r>
              <a:rPr kumimoji="1" lang="ru-RU" altLang="ru-RU" sz="1800" dirty="0">
                <a:solidFill>
                  <a:schemeClr val="tx2"/>
                </a:solidFill>
              </a:rPr>
              <a:t>-требования к транспортировке и утилизации СИЗ</a:t>
            </a:r>
          </a:p>
          <a:p>
            <a:pPr defTabSz="914400">
              <a:spcBef>
                <a:spcPct val="20000"/>
              </a:spcBef>
            </a:pPr>
            <a:r>
              <a:rPr kumimoji="1" lang="ru-RU" altLang="ru-RU" sz="1800" dirty="0">
                <a:solidFill>
                  <a:schemeClr val="tx2"/>
                </a:solidFill>
              </a:rPr>
              <a:t>-единый знак обращения продукции на рынке государств-членов</a:t>
            </a:r>
          </a:p>
          <a:p>
            <a:pPr defTabSz="914400">
              <a:spcBef>
                <a:spcPct val="20000"/>
              </a:spcBef>
            </a:pPr>
            <a:r>
              <a:rPr kumimoji="1" lang="ru-RU" altLang="ru-RU" sz="1800" dirty="0">
                <a:solidFill>
                  <a:schemeClr val="tx2"/>
                </a:solidFill>
              </a:rPr>
              <a:t>ТС и обозначение ТР ТС</a:t>
            </a:r>
          </a:p>
          <a:p>
            <a:pPr defTabSz="914400">
              <a:spcBef>
                <a:spcPct val="20000"/>
              </a:spcBef>
            </a:pPr>
            <a:r>
              <a:rPr kumimoji="1" lang="ru-RU" altLang="ru-RU" sz="1800" dirty="0">
                <a:solidFill>
                  <a:schemeClr val="tx2"/>
                </a:solidFill>
              </a:rPr>
              <a:t>-страна-изготовитель</a:t>
            </a:r>
          </a:p>
          <a:p>
            <a:pPr defTabSz="914400">
              <a:spcBef>
                <a:spcPct val="20000"/>
              </a:spcBef>
            </a:pPr>
            <a:r>
              <a:rPr kumimoji="1" lang="ru-RU" altLang="ru-RU" sz="1800" dirty="0">
                <a:solidFill>
                  <a:schemeClr val="tx2"/>
                </a:solidFill>
              </a:rPr>
              <a:t>-документ, по которому изготовлено СИЗ</a:t>
            </a:r>
          </a:p>
          <a:p>
            <a:pPr defTabSz="914400">
              <a:spcBef>
                <a:spcPct val="20000"/>
              </a:spcBef>
            </a:pPr>
            <a:r>
              <a:rPr kumimoji="1" lang="ru-RU" altLang="ru-RU" sz="1800" dirty="0">
                <a:solidFill>
                  <a:schemeClr val="tx2"/>
                </a:solidFill>
              </a:rPr>
              <a:t>-дату изготовления</a:t>
            </a:r>
          </a:p>
          <a:p>
            <a:pPr defTabSz="914400">
              <a:spcBef>
                <a:spcPct val="20000"/>
              </a:spcBef>
            </a:pPr>
            <a:r>
              <a:rPr kumimoji="1" lang="ru-RU" altLang="ru-RU" sz="1800" dirty="0">
                <a:solidFill>
                  <a:schemeClr val="tx2"/>
                </a:solidFill>
              </a:rPr>
              <a:t>-срок хранения и гарантии изготовителя</a:t>
            </a:r>
          </a:p>
        </p:txBody>
      </p:sp>
      <p:sp>
        <p:nvSpPr>
          <p:cNvPr id="2" name="Заголовок 1"/>
          <p:cNvSpPr>
            <a:spLocks noGrp="1"/>
          </p:cNvSpPr>
          <p:nvPr>
            <p:ph type="title"/>
          </p:nvPr>
        </p:nvSpPr>
        <p:spPr/>
        <p:txBody>
          <a:bodyPr/>
          <a:lstStyle/>
          <a:p>
            <a:r>
              <a:rPr lang="ru-RU" dirty="0" smtClean="0"/>
              <a:t> </a:t>
            </a:r>
            <a:endParaRPr lang="ru-RU" dirty="0"/>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696_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0588" y="749300"/>
            <a:ext cx="2290762"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ChangeArrowheads="1"/>
          </p:cNvSpPr>
          <p:nvPr/>
        </p:nvSpPr>
        <p:spPr bwMode="auto">
          <a:xfrm>
            <a:off x="227013" y="968375"/>
            <a:ext cx="1881187"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5" rIns="91432" bIns="45715">
            <a:spAutoFit/>
          </a:bodyP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eaLnBrk="0" fontAlgn="base" hangingPunct="0">
              <a:spcBef>
                <a:spcPct val="0"/>
              </a:spcBef>
              <a:spcAft>
                <a:spcPct val="0"/>
              </a:spcAft>
              <a:defRPr sz="2400">
                <a:solidFill>
                  <a:srgbClr val="ED1C24"/>
                </a:solidFill>
                <a:latin typeface="Arial" charset="0"/>
                <a:cs typeface="Arial" charset="0"/>
              </a:defRPr>
            </a:lvl6pPr>
            <a:lvl7pPr marL="2971800" indent="-228600" eaLnBrk="0" fontAlgn="base" hangingPunct="0">
              <a:spcBef>
                <a:spcPct val="0"/>
              </a:spcBef>
              <a:spcAft>
                <a:spcPct val="0"/>
              </a:spcAft>
              <a:defRPr sz="2400">
                <a:solidFill>
                  <a:srgbClr val="ED1C24"/>
                </a:solidFill>
                <a:latin typeface="Arial" charset="0"/>
                <a:cs typeface="Arial" charset="0"/>
              </a:defRPr>
            </a:lvl7pPr>
            <a:lvl8pPr marL="3429000" indent="-228600" eaLnBrk="0" fontAlgn="base" hangingPunct="0">
              <a:spcBef>
                <a:spcPct val="0"/>
              </a:spcBef>
              <a:spcAft>
                <a:spcPct val="0"/>
              </a:spcAft>
              <a:defRPr sz="2400">
                <a:solidFill>
                  <a:srgbClr val="ED1C24"/>
                </a:solidFill>
                <a:latin typeface="Arial" charset="0"/>
                <a:cs typeface="Arial" charset="0"/>
              </a:defRPr>
            </a:lvl8pPr>
            <a:lvl9pPr marL="3886200" indent="-228600" eaLnBrk="0" fontAlgn="base" hangingPunct="0">
              <a:spcBef>
                <a:spcPct val="0"/>
              </a:spcBef>
              <a:spcAft>
                <a:spcPct val="0"/>
              </a:spcAft>
              <a:defRPr sz="2400">
                <a:solidFill>
                  <a:srgbClr val="ED1C24"/>
                </a:solidFill>
                <a:latin typeface="Arial" charset="0"/>
                <a:cs typeface="Arial" charset="0"/>
              </a:defRPr>
            </a:lvl9pPr>
          </a:lstStyle>
          <a:p>
            <a:pPr defTabSz="914400" eaLnBrk="1" hangingPunct="1"/>
            <a:r>
              <a:rPr kumimoji="1" lang="ru-RU" altLang="ru-RU" sz="1600" b="1">
                <a:solidFill>
                  <a:srgbClr val="006600"/>
                </a:solidFill>
              </a:rPr>
              <a:t>Наименование изделия (при наличии - наименование модели, кода, артикула)</a:t>
            </a:r>
          </a:p>
        </p:txBody>
      </p:sp>
      <p:sp>
        <p:nvSpPr>
          <p:cNvPr id="14340" name="Rectangle 4"/>
          <p:cNvSpPr>
            <a:spLocks noChangeArrowheads="1"/>
          </p:cNvSpPr>
          <p:nvPr/>
        </p:nvSpPr>
        <p:spPr bwMode="auto">
          <a:xfrm>
            <a:off x="1679575" y="133350"/>
            <a:ext cx="7269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5" rIns="91432" bIns="45715" anchor="ctr">
            <a:spAutoFit/>
          </a:bodyPr>
          <a:lstStyle>
            <a:lvl1pPr defTabSz="458788" eaLnBrk="0" hangingPunct="0">
              <a:defRPr sz="2400">
                <a:solidFill>
                  <a:srgbClr val="ED1C24"/>
                </a:solidFill>
                <a:latin typeface="Arial" charset="0"/>
                <a:cs typeface="Arial" charset="0"/>
              </a:defRPr>
            </a:lvl1pPr>
            <a:lvl2pPr marL="742950" indent="-285750" defTabSz="458788" eaLnBrk="0" hangingPunct="0">
              <a:defRPr sz="2400">
                <a:solidFill>
                  <a:srgbClr val="ED1C24"/>
                </a:solidFill>
                <a:latin typeface="Arial" charset="0"/>
                <a:cs typeface="Arial" charset="0"/>
              </a:defRPr>
            </a:lvl2pPr>
            <a:lvl3pPr marL="1143000" indent="-228600" defTabSz="458788" eaLnBrk="0" hangingPunct="0">
              <a:defRPr sz="2400">
                <a:solidFill>
                  <a:srgbClr val="ED1C24"/>
                </a:solidFill>
                <a:latin typeface="Arial" charset="0"/>
                <a:cs typeface="Arial" charset="0"/>
              </a:defRPr>
            </a:lvl3pPr>
            <a:lvl4pPr marL="1600200" indent="-228600" defTabSz="458788" eaLnBrk="0" hangingPunct="0">
              <a:defRPr sz="2400">
                <a:solidFill>
                  <a:srgbClr val="ED1C24"/>
                </a:solidFill>
                <a:latin typeface="Arial" charset="0"/>
                <a:cs typeface="Arial" charset="0"/>
              </a:defRPr>
            </a:lvl4pPr>
            <a:lvl5pPr marL="2057400" indent="-228600" defTabSz="458788" eaLnBrk="0" hangingPunct="0">
              <a:defRPr sz="2400">
                <a:solidFill>
                  <a:srgbClr val="ED1C24"/>
                </a:solidFill>
                <a:latin typeface="Arial" charset="0"/>
                <a:cs typeface="Arial" charset="0"/>
              </a:defRPr>
            </a:lvl5pPr>
            <a:lvl6pPr marL="2514600" indent="-228600" defTabSz="458788" eaLnBrk="0" fontAlgn="base" hangingPunct="0">
              <a:spcBef>
                <a:spcPct val="0"/>
              </a:spcBef>
              <a:spcAft>
                <a:spcPct val="0"/>
              </a:spcAft>
              <a:defRPr sz="2400">
                <a:solidFill>
                  <a:srgbClr val="ED1C24"/>
                </a:solidFill>
                <a:latin typeface="Arial" charset="0"/>
                <a:cs typeface="Arial" charset="0"/>
              </a:defRPr>
            </a:lvl6pPr>
            <a:lvl7pPr marL="2971800" indent="-228600" defTabSz="458788" eaLnBrk="0" fontAlgn="base" hangingPunct="0">
              <a:spcBef>
                <a:spcPct val="0"/>
              </a:spcBef>
              <a:spcAft>
                <a:spcPct val="0"/>
              </a:spcAft>
              <a:defRPr sz="2400">
                <a:solidFill>
                  <a:srgbClr val="ED1C24"/>
                </a:solidFill>
                <a:latin typeface="Arial" charset="0"/>
                <a:cs typeface="Arial" charset="0"/>
              </a:defRPr>
            </a:lvl7pPr>
            <a:lvl8pPr marL="3429000" indent="-228600" defTabSz="458788" eaLnBrk="0" fontAlgn="base" hangingPunct="0">
              <a:spcBef>
                <a:spcPct val="0"/>
              </a:spcBef>
              <a:spcAft>
                <a:spcPct val="0"/>
              </a:spcAft>
              <a:defRPr sz="2400">
                <a:solidFill>
                  <a:srgbClr val="ED1C24"/>
                </a:solidFill>
                <a:latin typeface="Arial" charset="0"/>
                <a:cs typeface="Arial" charset="0"/>
              </a:defRPr>
            </a:lvl8pPr>
            <a:lvl9pPr marL="3886200" indent="-228600" defTabSz="458788" eaLnBrk="0" fontAlgn="base" hangingPunct="0">
              <a:spcBef>
                <a:spcPct val="0"/>
              </a:spcBef>
              <a:spcAft>
                <a:spcPct val="0"/>
              </a:spcAft>
              <a:defRPr sz="2400">
                <a:solidFill>
                  <a:srgbClr val="ED1C24"/>
                </a:solidFill>
                <a:latin typeface="Arial" charset="0"/>
                <a:cs typeface="Arial" charset="0"/>
              </a:defRPr>
            </a:lvl9pPr>
          </a:lstStyle>
          <a:p>
            <a:pPr algn="ctr" eaLnBrk="1" hangingPunct="1"/>
            <a:r>
              <a:rPr lang="ru-RU" altLang="ru-RU" b="1" dirty="0">
                <a:solidFill>
                  <a:schemeClr val="tx2"/>
                </a:solidFill>
              </a:rPr>
              <a:t>Трудноудаляемая маркировка</a:t>
            </a:r>
            <a:r>
              <a:rPr lang="ru-RU" altLang="ru-RU" dirty="0">
                <a:solidFill>
                  <a:schemeClr val="tx2"/>
                </a:solidFill>
              </a:rPr>
              <a:t> </a:t>
            </a:r>
            <a:r>
              <a:rPr lang="ru-RU" altLang="ru-RU" b="1" dirty="0">
                <a:solidFill>
                  <a:schemeClr val="tx2"/>
                </a:solidFill>
              </a:rPr>
              <a:t>на спецодежде</a:t>
            </a:r>
            <a:r>
              <a:rPr lang="ru-RU" altLang="ru-RU" dirty="0">
                <a:solidFill>
                  <a:schemeClr val="tx2"/>
                </a:solidFill>
              </a:rPr>
              <a:t> </a:t>
            </a:r>
          </a:p>
        </p:txBody>
      </p:sp>
      <p:sp>
        <p:nvSpPr>
          <p:cNvPr id="14341" name="Rectangle 5"/>
          <p:cNvSpPr>
            <a:spLocks noChangeArrowheads="1"/>
          </p:cNvSpPr>
          <p:nvPr/>
        </p:nvSpPr>
        <p:spPr bwMode="auto">
          <a:xfrm>
            <a:off x="7272338" y="749300"/>
            <a:ext cx="340836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5" rIns="91432" bIns="45715">
            <a:spAutoFit/>
          </a:bodyP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eaLnBrk="0" fontAlgn="base" hangingPunct="0">
              <a:spcBef>
                <a:spcPct val="0"/>
              </a:spcBef>
              <a:spcAft>
                <a:spcPct val="0"/>
              </a:spcAft>
              <a:defRPr sz="2400">
                <a:solidFill>
                  <a:srgbClr val="ED1C24"/>
                </a:solidFill>
                <a:latin typeface="Arial" charset="0"/>
                <a:cs typeface="Arial" charset="0"/>
              </a:defRPr>
            </a:lvl6pPr>
            <a:lvl7pPr marL="2971800" indent="-228600" eaLnBrk="0" fontAlgn="base" hangingPunct="0">
              <a:spcBef>
                <a:spcPct val="0"/>
              </a:spcBef>
              <a:spcAft>
                <a:spcPct val="0"/>
              </a:spcAft>
              <a:defRPr sz="2400">
                <a:solidFill>
                  <a:srgbClr val="ED1C24"/>
                </a:solidFill>
                <a:latin typeface="Arial" charset="0"/>
                <a:cs typeface="Arial" charset="0"/>
              </a:defRPr>
            </a:lvl7pPr>
            <a:lvl8pPr marL="3429000" indent="-228600" eaLnBrk="0" fontAlgn="base" hangingPunct="0">
              <a:spcBef>
                <a:spcPct val="0"/>
              </a:spcBef>
              <a:spcAft>
                <a:spcPct val="0"/>
              </a:spcAft>
              <a:defRPr sz="2400">
                <a:solidFill>
                  <a:srgbClr val="ED1C24"/>
                </a:solidFill>
                <a:latin typeface="Arial" charset="0"/>
                <a:cs typeface="Arial" charset="0"/>
              </a:defRPr>
            </a:lvl8pPr>
            <a:lvl9pPr marL="3886200" indent="-228600" eaLnBrk="0" fontAlgn="base" hangingPunct="0">
              <a:spcBef>
                <a:spcPct val="0"/>
              </a:spcBef>
              <a:spcAft>
                <a:spcPct val="0"/>
              </a:spcAft>
              <a:defRPr sz="2400">
                <a:solidFill>
                  <a:srgbClr val="ED1C24"/>
                </a:solidFill>
                <a:latin typeface="Arial" charset="0"/>
                <a:cs typeface="Arial" charset="0"/>
              </a:defRPr>
            </a:lvl9pPr>
          </a:lstStyle>
          <a:p>
            <a:pPr defTabSz="914400" eaLnBrk="1" hangingPunct="1"/>
            <a:r>
              <a:rPr kumimoji="1" lang="ru-RU" altLang="ru-RU" sz="1600" b="1">
                <a:solidFill>
                  <a:srgbClr val="006600"/>
                </a:solidFill>
              </a:rPr>
              <a:t>наименование изготовителя и (или) его товарный знак (при наличии)</a:t>
            </a:r>
          </a:p>
        </p:txBody>
      </p:sp>
      <p:sp>
        <p:nvSpPr>
          <p:cNvPr id="14342" name="Rectangle 9"/>
          <p:cNvSpPr>
            <a:spLocks noChangeArrowheads="1"/>
          </p:cNvSpPr>
          <p:nvPr/>
        </p:nvSpPr>
        <p:spPr bwMode="auto">
          <a:xfrm>
            <a:off x="7281863" y="4281488"/>
            <a:ext cx="21986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5" rIns="91432" bIns="45715">
            <a:spAutoFit/>
          </a:bodyP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eaLnBrk="0" fontAlgn="base" hangingPunct="0">
              <a:spcBef>
                <a:spcPct val="0"/>
              </a:spcBef>
              <a:spcAft>
                <a:spcPct val="0"/>
              </a:spcAft>
              <a:defRPr sz="2400">
                <a:solidFill>
                  <a:srgbClr val="ED1C24"/>
                </a:solidFill>
                <a:latin typeface="Arial" charset="0"/>
                <a:cs typeface="Arial" charset="0"/>
              </a:defRPr>
            </a:lvl6pPr>
            <a:lvl7pPr marL="2971800" indent="-228600" eaLnBrk="0" fontAlgn="base" hangingPunct="0">
              <a:spcBef>
                <a:spcPct val="0"/>
              </a:spcBef>
              <a:spcAft>
                <a:spcPct val="0"/>
              </a:spcAft>
              <a:defRPr sz="2400">
                <a:solidFill>
                  <a:srgbClr val="ED1C24"/>
                </a:solidFill>
                <a:latin typeface="Arial" charset="0"/>
                <a:cs typeface="Arial" charset="0"/>
              </a:defRPr>
            </a:lvl7pPr>
            <a:lvl8pPr marL="3429000" indent="-228600" eaLnBrk="0" fontAlgn="base" hangingPunct="0">
              <a:spcBef>
                <a:spcPct val="0"/>
              </a:spcBef>
              <a:spcAft>
                <a:spcPct val="0"/>
              </a:spcAft>
              <a:defRPr sz="2400">
                <a:solidFill>
                  <a:srgbClr val="ED1C24"/>
                </a:solidFill>
                <a:latin typeface="Arial" charset="0"/>
                <a:cs typeface="Arial" charset="0"/>
              </a:defRPr>
            </a:lvl8pPr>
            <a:lvl9pPr marL="3886200" indent="-228600" eaLnBrk="0" fontAlgn="base" hangingPunct="0">
              <a:spcBef>
                <a:spcPct val="0"/>
              </a:spcBef>
              <a:spcAft>
                <a:spcPct val="0"/>
              </a:spcAft>
              <a:defRPr sz="2400">
                <a:solidFill>
                  <a:srgbClr val="ED1C24"/>
                </a:solidFill>
                <a:latin typeface="Arial" charset="0"/>
                <a:cs typeface="Arial" charset="0"/>
              </a:defRPr>
            </a:lvl9pPr>
          </a:lstStyle>
          <a:p>
            <a:pPr defTabSz="914400" eaLnBrk="1" hangingPunct="1"/>
            <a:r>
              <a:rPr kumimoji="1" lang="ru-RU" altLang="ru-RU" sz="1600" b="1">
                <a:solidFill>
                  <a:srgbClr val="006600"/>
                </a:solidFill>
              </a:rPr>
              <a:t>защитные свойства</a:t>
            </a:r>
          </a:p>
        </p:txBody>
      </p:sp>
      <p:sp>
        <p:nvSpPr>
          <p:cNvPr id="14343" name="Rectangle 10"/>
          <p:cNvSpPr>
            <a:spLocks noChangeArrowheads="1"/>
          </p:cNvSpPr>
          <p:nvPr/>
        </p:nvSpPr>
        <p:spPr bwMode="auto">
          <a:xfrm>
            <a:off x="7281863" y="1776413"/>
            <a:ext cx="2390775"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5" rIns="91432" bIns="45715">
            <a:spAutoFit/>
          </a:bodyP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eaLnBrk="0" fontAlgn="base" hangingPunct="0">
              <a:spcBef>
                <a:spcPct val="0"/>
              </a:spcBef>
              <a:spcAft>
                <a:spcPct val="0"/>
              </a:spcAft>
              <a:defRPr sz="2400">
                <a:solidFill>
                  <a:srgbClr val="ED1C24"/>
                </a:solidFill>
                <a:latin typeface="Arial" charset="0"/>
                <a:cs typeface="Arial" charset="0"/>
              </a:defRPr>
            </a:lvl6pPr>
            <a:lvl7pPr marL="2971800" indent="-228600" eaLnBrk="0" fontAlgn="base" hangingPunct="0">
              <a:spcBef>
                <a:spcPct val="0"/>
              </a:spcBef>
              <a:spcAft>
                <a:spcPct val="0"/>
              </a:spcAft>
              <a:defRPr sz="2400">
                <a:solidFill>
                  <a:srgbClr val="ED1C24"/>
                </a:solidFill>
                <a:latin typeface="Arial" charset="0"/>
                <a:cs typeface="Arial" charset="0"/>
              </a:defRPr>
            </a:lvl7pPr>
            <a:lvl8pPr marL="3429000" indent="-228600" eaLnBrk="0" fontAlgn="base" hangingPunct="0">
              <a:spcBef>
                <a:spcPct val="0"/>
              </a:spcBef>
              <a:spcAft>
                <a:spcPct val="0"/>
              </a:spcAft>
              <a:defRPr sz="2400">
                <a:solidFill>
                  <a:srgbClr val="ED1C24"/>
                </a:solidFill>
                <a:latin typeface="Arial" charset="0"/>
                <a:cs typeface="Arial" charset="0"/>
              </a:defRPr>
            </a:lvl8pPr>
            <a:lvl9pPr marL="3886200" indent="-228600" eaLnBrk="0" fontAlgn="base" hangingPunct="0">
              <a:spcBef>
                <a:spcPct val="0"/>
              </a:spcBef>
              <a:spcAft>
                <a:spcPct val="0"/>
              </a:spcAft>
              <a:defRPr sz="2400">
                <a:solidFill>
                  <a:srgbClr val="ED1C24"/>
                </a:solidFill>
                <a:latin typeface="Arial" charset="0"/>
                <a:cs typeface="Arial" charset="0"/>
              </a:defRPr>
            </a:lvl9pPr>
          </a:lstStyle>
          <a:p>
            <a:pPr defTabSz="914400">
              <a:lnSpc>
                <a:spcPct val="80000"/>
              </a:lnSpc>
              <a:spcBef>
                <a:spcPct val="20000"/>
              </a:spcBef>
            </a:pPr>
            <a:r>
              <a:rPr kumimoji="1" lang="ru-RU" altLang="ru-RU" sz="1600" b="1">
                <a:solidFill>
                  <a:srgbClr val="006600"/>
                </a:solidFill>
              </a:rPr>
              <a:t>размер (при наличии)</a:t>
            </a:r>
          </a:p>
        </p:txBody>
      </p:sp>
      <p:sp>
        <p:nvSpPr>
          <p:cNvPr id="14344" name="Rectangle 11"/>
          <p:cNvSpPr>
            <a:spLocks noChangeArrowheads="1"/>
          </p:cNvSpPr>
          <p:nvPr/>
        </p:nvSpPr>
        <p:spPr bwMode="auto">
          <a:xfrm>
            <a:off x="962025" y="3589338"/>
            <a:ext cx="21272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5" rIns="91432" bIns="45715">
            <a:spAutoFit/>
          </a:bodyP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eaLnBrk="0" fontAlgn="base" hangingPunct="0">
              <a:spcBef>
                <a:spcPct val="0"/>
              </a:spcBef>
              <a:spcAft>
                <a:spcPct val="0"/>
              </a:spcAft>
              <a:defRPr sz="2400">
                <a:solidFill>
                  <a:srgbClr val="ED1C24"/>
                </a:solidFill>
                <a:latin typeface="Arial" charset="0"/>
                <a:cs typeface="Arial" charset="0"/>
              </a:defRPr>
            </a:lvl6pPr>
            <a:lvl7pPr marL="2971800" indent="-228600" eaLnBrk="0" fontAlgn="base" hangingPunct="0">
              <a:spcBef>
                <a:spcPct val="0"/>
              </a:spcBef>
              <a:spcAft>
                <a:spcPct val="0"/>
              </a:spcAft>
              <a:defRPr sz="2400">
                <a:solidFill>
                  <a:srgbClr val="ED1C24"/>
                </a:solidFill>
                <a:latin typeface="Arial" charset="0"/>
                <a:cs typeface="Arial" charset="0"/>
              </a:defRPr>
            </a:lvl7pPr>
            <a:lvl8pPr marL="3429000" indent="-228600" eaLnBrk="0" fontAlgn="base" hangingPunct="0">
              <a:spcBef>
                <a:spcPct val="0"/>
              </a:spcBef>
              <a:spcAft>
                <a:spcPct val="0"/>
              </a:spcAft>
              <a:defRPr sz="2400">
                <a:solidFill>
                  <a:srgbClr val="ED1C24"/>
                </a:solidFill>
                <a:latin typeface="Arial" charset="0"/>
                <a:cs typeface="Arial" charset="0"/>
              </a:defRPr>
            </a:lvl8pPr>
            <a:lvl9pPr marL="3886200" indent="-228600" eaLnBrk="0" fontAlgn="base" hangingPunct="0">
              <a:spcBef>
                <a:spcPct val="0"/>
              </a:spcBef>
              <a:spcAft>
                <a:spcPct val="0"/>
              </a:spcAft>
              <a:defRPr sz="2400">
                <a:solidFill>
                  <a:srgbClr val="ED1C24"/>
                </a:solidFill>
                <a:latin typeface="Arial" charset="0"/>
                <a:cs typeface="Arial" charset="0"/>
              </a:defRPr>
            </a:lvl9pPr>
          </a:lstStyle>
          <a:p>
            <a:pPr defTabSz="914400">
              <a:lnSpc>
                <a:spcPct val="80000"/>
              </a:lnSpc>
              <a:spcBef>
                <a:spcPct val="20000"/>
              </a:spcBef>
            </a:pPr>
            <a:r>
              <a:rPr kumimoji="1" lang="ru-RU" altLang="ru-RU" sz="1600" b="1">
                <a:solidFill>
                  <a:srgbClr val="006600"/>
                </a:solidFill>
              </a:rPr>
              <a:t>обозначение ТР ТС</a:t>
            </a:r>
          </a:p>
        </p:txBody>
      </p:sp>
      <p:sp>
        <p:nvSpPr>
          <p:cNvPr id="14345" name="Rectangle 12"/>
          <p:cNvSpPr>
            <a:spLocks noChangeArrowheads="1"/>
          </p:cNvSpPr>
          <p:nvPr/>
        </p:nvSpPr>
        <p:spPr bwMode="auto">
          <a:xfrm>
            <a:off x="7281863" y="3309938"/>
            <a:ext cx="297973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5" rIns="91432" bIns="45715">
            <a:spAutoFit/>
          </a:bodyP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eaLnBrk="0" fontAlgn="base" hangingPunct="0">
              <a:spcBef>
                <a:spcPct val="0"/>
              </a:spcBef>
              <a:spcAft>
                <a:spcPct val="0"/>
              </a:spcAft>
              <a:defRPr sz="2400">
                <a:solidFill>
                  <a:srgbClr val="ED1C24"/>
                </a:solidFill>
                <a:latin typeface="Arial" charset="0"/>
                <a:cs typeface="Arial" charset="0"/>
              </a:defRPr>
            </a:lvl6pPr>
            <a:lvl7pPr marL="2971800" indent="-228600" eaLnBrk="0" fontAlgn="base" hangingPunct="0">
              <a:spcBef>
                <a:spcPct val="0"/>
              </a:spcBef>
              <a:spcAft>
                <a:spcPct val="0"/>
              </a:spcAft>
              <a:defRPr sz="2400">
                <a:solidFill>
                  <a:srgbClr val="ED1C24"/>
                </a:solidFill>
                <a:latin typeface="Arial" charset="0"/>
                <a:cs typeface="Arial" charset="0"/>
              </a:defRPr>
            </a:lvl7pPr>
            <a:lvl8pPr marL="3429000" indent="-228600" eaLnBrk="0" fontAlgn="base" hangingPunct="0">
              <a:spcBef>
                <a:spcPct val="0"/>
              </a:spcBef>
              <a:spcAft>
                <a:spcPct val="0"/>
              </a:spcAft>
              <a:defRPr sz="2400">
                <a:solidFill>
                  <a:srgbClr val="ED1C24"/>
                </a:solidFill>
                <a:latin typeface="Arial" charset="0"/>
                <a:cs typeface="Arial" charset="0"/>
              </a:defRPr>
            </a:lvl8pPr>
            <a:lvl9pPr marL="3886200" indent="-228600" eaLnBrk="0" fontAlgn="base" hangingPunct="0">
              <a:spcBef>
                <a:spcPct val="0"/>
              </a:spcBef>
              <a:spcAft>
                <a:spcPct val="0"/>
              </a:spcAft>
              <a:defRPr sz="2400">
                <a:solidFill>
                  <a:srgbClr val="ED1C24"/>
                </a:solidFill>
                <a:latin typeface="Arial" charset="0"/>
                <a:cs typeface="Arial" charset="0"/>
              </a:defRPr>
            </a:lvl9pPr>
          </a:lstStyle>
          <a:p>
            <a:pPr defTabSz="914400" eaLnBrk="1" hangingPunct="1"/>
            <a:r>
              <a:rPr kumimoji="1" lang="ru-RU" altLang="ru-RU" sz="1600" b="1">
                <a:solidFill>
                  <a:srgbClr val="006600"/>
                </a:solidFill>
              </a:rPr>
              <a:t>единый знак обращения продукции на рынке государств - членов ТС</a:t>
            </a:r>
          </a:p>
        </p:txBody>
      </p:sp>
      <p:pic>
        <p:nvPicPr>
          <p:cNvPr id="14346" name="Picture 13" descr="22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0" y="749300"/>
            <a:ext cx="2290763"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Rectangle 14"/>
          <p:cNvSpPr>
            <a:spLocks noChangeArrowheads="1"/>
          </p:cNvSpPr>
          <p:nvPr/>
        </p:nvSpPr>
        <p:spPr bwMode="auto">
          <a:xfrm>
            <a:off x="7281863" y="2328863"/>
            <a:ext cx="30416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5" rIns="91432" bIns="45715">
            <a:spAutoFit/>
          </a:bodyP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eaLnBrk="0" fontAlgn="base" hangingPunct="0">
              <a:spcBef>
                <a:spcPct val="0"/>
              </a:spcBef>
              <a:spcAft>
                <a:spcPct val="0"/>
              </a:spcAft>
              <a:defRPr sz="2400">
                <a:solidFill>
                  <a:srgbClr val="ED1C24"/>
                </a:solidFill>
                <a:latin typeface="Arial" charset="0"/>
                <a:cs typeface="Arial" charset="0"/>
              </a:defRPr>
            </a:lvl6pPr>
            <a:lvl7pPr marL="2971800" indent="-228600" eaLnBrk="0" fontAlgn="base" hangingPunct="0">
              <a:spcBef>
                <a:spcPct val="0"/>
              </a:spcBef>
              <a:spcAft>
                <a:spcPct val="0"/>
              </a:spcAft>
              <a:defRPr sz="2400">
                <a:solidFill>
                  <a:srgbClr val="ED1C24"/>
                </a:solidFill>
                <a:latin typeface="Arial" charset="0"/>
                <a:cs typeface="Arial" charset="0"/>
              </a:defRPr>
            </a:lvl7pPr>
            <a:lvl8pPr marL="3429000" indent="-228600" eaLnBrk="0" fontAlgn="base" hangingPunct="0">
              <a:spcBef>
                <a:spcPct val="0"/>
              </a:spcBef>
              <a:spcAft>
                <a:spcPct val="0"/>
              </a:spcAft>
              <a:defRPr sz="2400">
                <a:solidFill>
                  <a:srgbClr val="ED1C24"/>
                </a:solidFill>
                <a:latin typeface="Arial" charset="0"/>
                <a:cs typeface="Arial" charset="0"/>
              </a:defRPr>
            </a:lvl8pPr>
            <a:lvl9pPr marL="3886200" indent="-228600" eaLnBrk="0" fontAlgn="base" hangingPunct="0">
              <a:spcBef>
                <a:spcPct val="0"/>
              </a:spcBef>
              <a:spcAft>
                <a:spcPct val="0"/>
              </a:spcAft>
              <a:defRPr sz="2400">
                <a:solidFill>
                  <a:srgbClr val="ED1C24"/>
                </a:solidFill>
                <a:latin typeface="Arial" charset="0"/>
                <a:cs typeface="Arial" charset="0"/>
              </a:defRPr>
            </a:lvl9pPr>
          </a:lstStyle>
          <a:p>
            <a:pPr defTabSz="914400" eaLnBrk="1" hangingPunct="1"/>
            <a:r>
              <a:rPr kumimoji="1" lang="ru-RU" altLang="ru-RU" sz="1600" b="1">
                <a:solidFill>
                  <a:srgbClr val="006600"/>
                </a:solidFill>
              </a:rPr>
              <a:t>дату (месяц, год) изготовления или дату окончания срока годности</a:t>
            </a:r>
          </a:p>
        </p:txBody>
      </p:sp>
      <p:sp>
        <p:nvSpPr>
          <p:cNvPr id="14348" name="Rectangle 15"/>
          <p:cNvSpPr>
            <a:spLocks noChangeArrowheads="1"/>
          </p:cNvSpPr>
          <p:nvPr/>
        </p:nvSpPr>
        <p:spPr bwMode="auto">
          <a:xfrm>
            <a:off x="962025" y="5146675"/>
            <a:ext cx="31718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5" rIns="91432" bIns="45715">
            <a:spAutoFit/>
          </a:bodyP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eaLnBrk="0" fontAlgn="base" hangingPunct="0">
              <a:spcBef>
                <a:spcPct val="0"/>
              </a:spcBef>
              <a:spcAft>
                <a:spcPct val="0"/>
              </a:spcAft>
              <a:defRPr sz="2400">
                <a:solidFill>
                  <a:srgbClr val="ED1C24"/>
                </a:solidFill>
                <a:latin typeface="Arial" charset="0"/>
                <a:cs typeface="Arial" charset="0"/>
              </a:defRPr>
            </a:lvl6pPr>
            <a:lvl7pPr marL="2971800" indent="-228600" eaLnBrk="0" fontAlgn="base" hangingPunct="0">
              <a:spcBef>
                <a:spcPct val="0"/>
              </a:spcBef>
              <a:spcAft>
                <a:spcPct val="0"/>
              </a:spcAft>
              <a:defRPr sz="2400">
                <a:solidFill>
                  <a:srgbClr val="ED1C24"/>
                </a:solidFill>
                <a:latin typeface="Arial" charset="0"/>
                <a:cs typeface="Arial" charset="0"/>
              </a:defRPr>
            </a:lvl7pPr>
            <a:lvl8pPr marL="3429000" indent="-228600" eaLnBrk="0" fontAlgn="base" hangingPunct="0">
              <a:spcBef>
                <a:spcPct val="0"/>
              </a:spcBef>
              <a:spcAft>
                <a:spcPct val="0"/>
              </a:spcAft>
              <a:defRPr sz="2400">
                <a:solidFill>
                  <a:srgbClr val="ED1C24"/>
                </a:solidFill>
                <a:latin typeface="Arial" charset="0"/>
                <a:cs typeface="Arial" charset="0"/>
              </a:defRPr>
            </a:lvl8pPr>
            <a:lvl9pPr marL="3886200" indent="-228600" eaLnBrk="0" fontAlgn="base" hangingPunct="0">
              <a:spcBef>
                <a:spcPct val="0"/>
              </a:spcBef>
              <a:spcAft>
                <a:spcPct val="0"/>
              </a:spcAft>
              <a:defRPr sz="2400">
                <a:solidFill>
                  <a:srgbClr val="ED1C24"/>
                </a:solidFill>
                <a:latin typeface="Arial" charset="0"/>
                <a:cs typeface="Arial" charset="0"/>
              </a:defRPr>
            </a:lvl9pPr>
          </a:lstStyle>
          <a:p>
            <a:pPr defTabSz="914400" eaLnBrk="1" hangingPunct="1"/>
            <a:r>
              <a:rPr kumimoji="1" lang="ru-RU" altLang="ru-RU" sz="1600" b="1">
                <a:solidFill>
                  <a:srgbClr val="006600"/>
                </a:solidFill>
              </a:rPr>
              <a:t>сведения о классе защиты и климатическом поясе</a:t>
            </a:r>
          </a:p>
        </p:txBody>
      </p:sp>
      <p:sp>
        <p:nvSpPr>
          <p:cNvPr id="14349" name="Rectangle 17"/>
          <p:cNvSpPr>
            <a:spLocks noChangeArrowheads="1"/>
          </p:cNvSpPr>
          <p:nvPr/>
        </p:nvSpPr>
        <p:spPr bwMode="auto">
          <a:xfrm>
            <a:off x="962025" y="3965575"/>
            <a:ext cx="28956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5" rIns="91432" bIns="45715">
            <a:spAutoFit/>
          </a:bodyP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eaLnBrk="0" fontAlgn="base" hangingPunct="0">
              <a:spcBef>
                <a:spcPct val="0"/>
              </a:spcBef>
              <a:spcAft>
                <a:spcPct val="0"/>
              </a:spcAft>
              <a:defRPr sz="2400">
                <a:solidFill>
                  <a:srgbClr val="ED1C24"/>
                </a:solidFill>
                <a:latin typeface="Arial" charset="0"/>
                <a:cs typeface="Arial" charset="0"/>
              </a:defRPr>
            </a:lvl6pPr>
            <a:lvl7pPr marL="2971800" indent="-228600" eaLnBrk="0" fontAlgn="base" hangingPunct="0">
              <a:spcBef>
                <a:spcPct val="0"/>
              </a:spcBef>
              <a:spcAft>
                <a:spcPct val="0"/>
              </a:spcAft>
              <a:defRPr sz="2400">
                <a:solidFill>
                  <a:srgbClr val="ED1C24"/>
                </a:solidFill>
                <a:latin typeface="Arial" charset="0"/>
                <a:cs typeface="Arial" charset="0"/>
              </a:defRPr>
            </a:lvl7pPr>
            <a:lvl8pPr marL="3429000" indent="-228600" eaLnBrk="0" fontAlgn="base" hangingPunct="0">
              <a:spcBef>
                <a:spcPct val="0"/>
              </a:spcBef>
              <a:spcAft>
                <a:spcPct val="0"/>
              </a:spcAft>
              <a:defRPr sz="2400">
                <a:solidFill>
                  <a:srgbClr val="ED1C24"/>
                </a:solidFill>
                <a:latin typeface="Arial" charset="0"/>
                <a:cs typeface="Arial" charset="0"/>
              </a:defRPr>
            </a:lvl8pPr>
            <a:lvl9pPr marL="3886200" indent="-228600" eaLnBrk="0" fontAlgn="base" hangingPunct="0">
              <a:spcBef>
                <a:spcPct val="0"/>
              </a:spcBef>
              <a:spcAft>
                <a:spcPct val="0"/>
              </a:spcAft>
              <a:defRPr sz="2400">
                <a:solidFill>
                  <a:srgbClr val="ED1C24"/>
                </a:solidFill>
                <a:latin typeface="Arial" charset="0"/>
                <a:cs typeface="Arial" charset="0"/>
              </a:defRPr>
            </a:lvl9pPr>
          </a:lstStyle>
          <a:p>
            <a:pPr defTabSz="914400" eaLnBrk="1" hangingPunct="1"/>
            <a:r>
              <a:rPr kumimoji="1" lang="ru-RU" altLang="ru-RU" sz="1600" b="1">
                <a:solidFill>
                  <a:srgbClr val="006600"/>
                </a:solidFill>
              </a:rPr>
              <a:t>сведения о документе, в соответствии с которым изготовлено средство индивидуальной защиты</a:t>
            </a:r>
          </a:p>
        </p:txBody>
      </p:sp>
      <p:sp>
        <p:nvSpPr>
          <p:cNvPr id="14350" name="Line 18"/>
          <p:cNvSpPr>
            <a:spLocks noChangeShapeType="1"/>
          </p:cNvSpPr>
          <p:nvPr/>
        </p:nvSpPr>
        <p:spPr bwMode="auto">
          <a:xfrm>
            <a:off x="1871663" y="1574800"/>
            <a:ext cx="5159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51" name="Line 19"/>
          <p:cNvSpPr>
            <a:spLocks noChangeShapeType="1"/>
          </p:cNvSpPr>
          <p:nvPr/>
        </p:nvSpPr>
        <p:spPr bwMode="auto">
          <a:xfrm>
            <a:off x="1871663" y="1574800"/>
            <a:ext cx="898525"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52" name="Line 20"/>
          <p:cNvSpPr>
            <a:spLocks noChangeShapeType="1"/>
          </p:cNvSpPr>
          <p:nvPr/>
        </p:nvSpPr>
        <p:spPr bwMode="auto">
          <a:xfrm flipV="1">
            <a:off x="6583363" y="1936750"/>
            <a:ext cx="698500" cy="127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53" name="Line 21"/>
          <p:cNvSpPr>
            <a:spLocks noChangeShapeType="1"/>
          </p:cNvSpPr>
          <p:nvPr/>
        </p:nvSpPr>
        <p:spPr bwMode="auto">
          <a:xfrm flipV="1">
            <a:off x="6110288" y="1204913"/>
            <a:ext cx="1162050" cy="127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54" name="Line 22"/>
          <p:cNvSpPr>
            <a:spLocks noChangeShapeType="1"/>
          </p:cNvSpPr>
          <p:nvPr/>
        </p:nvSpPr>
        <p:spPr bwMode="auto">
          <a:xfrm flipV="1">
            <a:off x="5430838" y="1936750"/>
            <a:ext cx="1851025" cy="6715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55" name="Line 23"/>
          <p:cNvSpPr>
            <a:spLocks noChangeShapeType="1"/>
          </p:cNvSpPr>
          <p:nvPr/>
        </p:nvSpPr>
        <p:spPr bwMode="auto">
          <a:xfrm flipV="1">
            <a:off x="5862638" y="2817813"/>
            <a:ext cx="1419225" cy="492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56" name="Line 24"/>
          <p:cNvSpPr>
            <a:spLocks noChangeShapeType="1"/>
          </p:cNvSpPr>
          <p:nvPr/>
        </p:nvSpPr>
        <p:spPr bwMode="auto">
          <a:xfrm>
            <a:off x="4829175" y="3409950"/>
            <a:ext cx="268288"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57" name="Line 25"/>
          <p:cNvSpPr>
            <a:spLocks noChangeShapeType="1"/>
          </p:cNvSpPr>
          <p:nvPr/>
        </p:nvSpPr>
        <p:spPr bwMode="auto">
          <a:xfrm>
            <a:off x="5064125" y="3568700"/>
            <a:ext cx="1333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58" name="Line 26"/>
          <p:cNvSpPr>
            <a:spLocks noChangeShapeType="1"/>
          </p:cNvSpPr>
          <p:nvPr/>
        </p:nvSpPr>
        <p:spPr bwMode="auto">
          <a:xfrm flipV="1">
            <a:off x="6734175" y="3632200"/>
            <a:ext cx="558800" cy="244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59" name="Line 27"/>
          <p:cNvSpPr>
            <a:spLocks noChangeShapeType="1"/>
          </p:cNvSpPr>
          <p:nvPr/>
        </p:nvSpPr>
        <p:spPr bwMode="auto">
          <a:xfrm flipV="1">
            <a:off x="6862763" y="4494213"/>
            <a:ext cx="4302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60" name="Line 28"/>
          <p:cNvSpPr>
            <a:spLocks noChangeShapeType="1"/>
          </p:cNvSpPr>
          <p:nvPr/>
        </p:nvSpPr>
        <p:spPr bwMode="auto">
          <a:xfrm>
            <a:off x="6432550" y="4754563"/>
            <a:ext cx="839788" cy="280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61" name="Line 29"/>
          <p:cNvSpPr>
            <a:spLocks noChangeShapeType="1"/>
          </p:cNvSpPr>
          <p:nvPr/>
        </p:nvSpPr>
        <p:spPr bwMode="auto">
          <a:xfrm flipH="1">
            <a:off x="6281738" y="5035550"/>
            <a:ext cx="1011237" cy="276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62" name="Line 30"/>
          <p:cNvSpPr>
            <a:spLocks noChangeShapeType="1"/>
          </p:cNvSpPr>
          <p:nvPr/>
        </p:nvSpPr>
        <p:spPr bwMode="auto">
          <a:xfrm>
            <a:off x="3157538" y="3695700"/>
            <a:ext cx="1671637" cy="1809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63" name="Line 31"/>
          <p:cNvSpPr>
            <a:spLocks noChangeShapeType="1"/>
          </p:cNvSpPr>
          <p:nvPr/>
        </p:nvSpPr>
        <p:spPr bwMode="auto">
          <a:xfrm flipV="1">
            <a:off x="3654425" y="4135438"/>
            <a:ext cx="1409700" cy="358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64" name="Line 32"/>
          <p:cNvSpPr>
            <a:spLocks noChangeShapeType="1"/>
          </p:cNvSpPr>
          <p:nvPr/>
        </p:nvSpPr>
        <p:spPr bwMode="auto">
          <a:xfrm flipV="1">
            <a:off x="3995738" y="4618038"/>
            <a:ext cx="1068387" cy="6937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65" name="Rectangle 16"/>
          <p:cNvSpPr>
            <a:spLocks noChangeArrowheads="1"/>
          </p:cNvSpPr>
          <p:nvPr/>
        </p:nvSpPr>
        <p:spPr bwMode="auto">
          <a:xfrm>
            <a:off x="7272338" y="4754563"/>
            <a:ext cx="31813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5" rIns="91432" bIns="45715">
            <a:spAutoFit/>
          </a:bodyP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eaLnBrk="0" fontAlgn="base" hangingPunct="0">
              <a:spcBef>
                <a:spcPct val="0"/>
              </a:spcBef>
              <a:spcAft>
                <a:spcPct val="0"/>
              </a:spcAft>
              <a:defRPr sz="2400">
                <a:solidFill>
                  <a:srgbClr val="ED1C24"/>
                </a:solidFill>
                <a:latin typeface="Arial" charset="0"/>
                <a:cs typeface="Arial" charset="0"/>
              </a:defRPr>
            </a:lvl6pPr>
            <a:lvl7pPr marL="2971800" indent="-228600" eaLnBrk="0" fontAlgn="base" hangingPunct="0">
              <a:spcBef>
                <a:spcPct val="0"/>
              </a:spcBef>
              <a:spcAft>
                <a:spcPct val="0"/>
              </a:spcAft>
              <a:defRPr sz="2400">
                <a:solidFill>
                  <a:srgbClr val="ED1C24"/>
                </a:solidFill>
                <a:latin typeface="Arial" charset="0"/>
                <a:cs typeface="Arial" charset="0"/>
              </a:defRPr>
            </a:lvl7pPr>
            <a:lvl8pPr marL="3429000" indent="-228600" eaLnBrk="0" fontAlgn="base" hangingPunct="0">
              <a:spcBef>
                <a:spcPct val="0"/>
              </a:spcBef>
              <a:spcAft>
                <a:spcPct val="0"/>
              </a:spcAft>
              <a:defRPr sz="2400">
                <a:solidFill>
                  <a:srgbClr val="ED1C24"/>
                </a:solidFill>
                <a:latin typeface="Arial" charset="0"/>
                <a:cs typeface="Arial" charset="0"/>
              </a:defRPr>
            </a:lvl8pPr>
            <a:lvl9pPr marL="3886200" indent="-228600" eaLnBrk="0" fontAlgn="base" hangingPunct="0">
              <a:spcBef>
                <a:spcPct val="0"/>
              </a:spcBef>
              <a:spcAft>
                <a:spcPct val="0"/>
              </a:spcAft>
              <a:defRPr sz="2400">
                <a:solidFill>
                  <a:srgbClr val="ED1C24"/>
                </a:solidFill>
                <a:latin typeface="Arial" charset="0"/>
                <a:cs typeface="Arial" charset="0"/>
              </a:defRPr>
            </a:lvl9pPr>
          </a:lstStyle>
          <a:p>
            <a:pPr defTabSz="914400" eaLnBrk="1" hangingPunct="1"/>
            <a:r>
              <a:rPr kumimoji="1" lang="ru-RU" altLang="ru-RU" sz="1600" b="1">
                <a:solidFill>
                  <a:srgbClr val="006600"/>
                </a:solidFill>
              </a:rPr>
              <a:t>сведения о способах ухода и требованиях к утилизации</a:t>
            </a:r>
          </a:p>
        </p:txBody>
      </p:sp>
      <p:sp>
        <p:nvSpPr>
          <p:cNvPr id="2" name="Заголовок 1"/>
          <p:cNvSpPr>
            <a:spLocks noGrp="1"/>
          </p:cNvSpPr>
          <p:nvPr>
            <p:ph type="title"/>
          </p:nvPr>
        </p:nvSpPr>
        <p:spPr/>
        <p:txBody>
          <a:bodyPr/>
          <a:lstStyle/>
          <a:p>
            <a:r>
              <a:rPr lang="ru-RU" dirty="0" smtClean="0"/>
              <a:t> </a:t>
            </a:r>
            <a:endParaRPr lang="ru-RU" dirty="0"/>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маркировка обуви на изделии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541338"/>
            <a:ext cx="9058275"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ChangeArrowheads="1"/>
          </p:cNvSpPr>
          <p:nvPr/>
        </p:nvSpPr>
        <p:spPr bwMode="auto">
          <a:xfrm>
            <a:off x="2143125" y="133350"/>
            <a:ext cx="634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5" rIns="91432" bIns="45715" anchor="ctr">
            <a:spAutoFit/>
          </a:bodyPr>
          <a:lstStyle>
            <a:lvl1pPr defTabSz="458788" eaLnBrk="0" hangingPunct="0">
              <a:defRPr sz="2400">
                <a:solidFill>
                  <a:srgbClr val="ED1C24"/>
                </a:solidFill>
                <a:latin typeface="Arial" charset="0"/>
                <a:cs typeface="Arial" charset="0"/>
              </a:defRPr>
            </a:lvl1pPr>
            <a:lvl2pPr marL="742950" indent="-285750" defTabSz="458788" eaLnBrk="0" hangingPunct="0">
              <a:defRPr sz="2400">
                <a:solidFill>
                  <a:srgbClr val="ED1C24"/>
                </a:solidFill>
                <a:latin typeface="Arial" charset="0"/>
                <a:cs typeface="Arial" charset="0"/>
              </a:defRPr>
            </a:lvl2pPr>
            <a:lvl3pPr marL="1143000" indent="-228600" defTabSz="458788" eaLnBrk="0" hangingPunct="0">
              <a:defRPr sz="2400">
                <a:solidFill>
                  <a:srgbClr val="ED1C24"/>
                </a:solidFill>
                <a:latin typeface="Arial" charset="0"/>
                <a:cs typeface="Arial" charset="0"/>
              </a:defRPr>
            </a:lvl3pPr>
            <a:lvl4pPr marL="1600200" indent="-228600" defTabSz="458788" eaLnBrk="0" hangingPunct="0">
              <a:defRPr sz="2400">
                <a:solidFill>
                  <a:srgbClr val="ED1C24"/>
                </a:solidFill>
                <a:latin typeface="Arial" charset="0"/>
                <a:cs typeface="Arial" charset="0"/>
              </a:defRPr>
            </a:lvl4pPr>
            <a:lvl5pPr marL="2057400" indent="-228600" defTabSz="458788" eaLnBrk="0" hangingPunct="0">
              <a:defRPr sz="2400">
                <a:solidFill>
                  <a:srgbClr val="ED1C24"/>
                </a:solidFill>
                <a:latin typeface="Arial" charset="0"/>
                <a:cs typeface="Arial" charset="0"/>
              </a:defRPr>
            </a:lvl5pPr>
            <a:lvl6pPr marL="2514600" indent="-228600" defTabSz="458788" eaLnBrk="0" fontAlgn="base" hangingPunct="0">
              <a:spcBef>
                <a:spcPct val="0"/>
              </a:spcBef>
              <a:spcAft>
                <a:spcPct val="0"/>
              </a:spcAft>
              <a:defRPr sz="2400">
                <a:solidFill>
                  <a:srgbClr val="ED1C24"/>
                </a:solidFill>
                <a:latin typeface="Arial" charset="0"/>
                <a:cs typeface="Arial" charset="0"/>
              </a:defRPr>
            </a:lvl6pPr>
            <a:lvl7pPr marL="2971800" indent="-228600" defTabSz="458788" eaLnBrk="0" fontAlgn="base" hangingPunct="0">
              <a:spcBef>
                <a:spcPct val="0"/>
              </a:spcBef>
              <a:spcAft>
                <a:spcPct val="0"/>
              </a:spcAft>
              <a:defRPr sz="2400">
                <a:solidFill>
                  <a:srgbClr val="ED1C24"/>
                </a:solidFill>
                <a:latin typeface="Arial" charset="0"/>
                <a:cs typeface="Arial" charset="0"/>
              </a:defRPr>
            </a:lvl7pPr>
            <a:lvl8pPr marL="3429000" indent="-228600" defTabSz="458788" eaLnBrk="0" fontAlgn="base" hangingPunct="0">
              <a:spcBef>
                <a:spcPct val="0"/>
              </a:spcBef>
              <a:spcAft>
                <a:spcPct val="0"/>
              </a:spcAft>
              <a:defRPr sz="2400">
                <a:solidFill>
                  <a:srgbClr val="ED1C24"/>
                </a:solidFill>
                <a:latin typeface="Arial" charset="0"/>
                <a:cs typeface="Arial" charset="0"/>
              </a:defRPr>
            </a:lvl8pPr>
            <a:lvl9pPr marL="3886200" indent="-228600" defTabSz="458788" eaLnBrk="0" fontAlgn="base" hangingPunct="0">
              <a:spcBef>
                <a:spcPct val="0"/>
              </a:spcBef>
              <a:spcAft>
                <a:spcPct val="0"/>
              </a:spcAft>
              <a:defRPr sz="2400">
                <a:solidFill>
                  <a:srgbClr val="ED1C24"/>
                </a:solidFill>
                <a:latin typeface="Arial" charset="0"/>
                <a:cs typeface="Arial" charset="0"/>
              </a:defRPr>
            </a:lvl9pPr>
          </a:lstStyle>
          <a:p>
            <a:pPr algn="ctr" eaLnBrk="1" hangingPunct="1"/>
            <a:r>
              <a:rPr lang="ru-RU" altLang="ru-RU" b="1" dirty="0">
                <a:solidFill>
                  <a:schemeClr val="tx2"/>
                </a:solidFill>
              </a:rPr>
              <a:t>Трудноудаляемая маркировка</a:t>
            </a:r>
            <a:r>
              <a:rPr lang="ru-RU" altLang="ru-RU" dirty="0">
                <a:solidFill>
                  <a:schemeClr val="tx2"/>
                </a:solidFill>
              </a:rPr>
              <a:t> </a:t>
            </a:r>
            <a:r>
              <a:rPr lang="ru-RU" altLang="ru-RU" b="1" dirty="0">
                <a:solidFill>
                  <a:schemeClr val="tx2"/>
                </a:solidFill>
              </a:rPr>
              <a:t>на обуви</a:t>
            </a:r>
            <a:r>
              <a:rPr lang="ru-RU" altLang="ru-RU" dirty="0">
                <a:solidFill>
                  <a:schemeClr val="tx2"/>
                </a:solidFill>
              </a:rPr>
              <a:t> </a:t>
            </a:r>
          </a:p>
        </p:txBody>
      </p:sp>
      <p:pic>
        <p:nvPicPr>
          <p:cNvPr id="15364" name="Picture 4" descr="aud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0" y="3836988"/>
            <a:ext cx="2897188"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p:txBody>
          <a:bodyPr/>
          <a:lstStyle/>
          <a:p>
            <a:r>
              <a:rPr lang="ru-RU" dirty="0" smtClean="0"/>
              <a:t> </a:t>
            </a:r>
            <a:endParaRPr lang="ru-RU" dirty="0"/>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3330525" y="95682"/>
            <a:ext cx="3945038" cy="83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5" rIns="91432" bIns="45715" anchor="ctr">
            <a:spAutoFit/>
          </a:bodyPr>
          <a:lstStyle>
            <a:lvl1pPr defTabSz="458788" eaLnBrk="0" hangingPunct="0">
              <a:defRPr sz="2400">
                <a:solidFill>
                  <a:srgbClr val="ED1C24"/>
                </a:solidFill>
                <a:latin typeface="Arial" charset="0"/>
                <a:cs typeface="Arial" charset="0"/>
              </a:defRPr>
            </a:lvl1pPr>
            <a:lvl2pPr marL="742950" indent="-285750" defTabSz="458788" eaLnBrk="0" hangingPunct="0">
              <a:defRPr sz="2400">
                <a:solidFill>
                  <a:srgbClr val="ED1C24"/>
                </a:solidFill>
                <a:latin typeface="Arial" charset="0"/>
                <a:cs typeface="Arial" charset="0"/>
              </a:defRPr>
            </a:lvl2pPr>
            <a:lvl3pPr marL="1143000" indent="-228600" defTabSz="458788" eaLnBrk="0" hangingPunct="0">
              <a:defRPr sz="2400">
                <a:solidFill>
                  <a:srgbClr val="ED1C24"/>
                </a:solidFill>
                <a:latin typeface="Arial" charset="0"/>
                <a:cs typeface="Arial" charset="0"/>
              </a:defRPr>
            </a:lvl3pPr>
            <a:lvl4pPr marL="1600200" indent="-228600" defTabSz="458788" eaLnBrk="0" hangingPunct="0">
              <a:defRPr sz="2400">
                <a:solidFill>
                  <a:srgbClr val="ED1C24"/>
                </a:solidFill>
                <a:latin typeface="Arial" charset="0"/>
                <a:cs typeface="Arial" charset="0"/>
              </a:defRPr>
            </a:lvl4pPr>
            <a:lvl5pPr marL="2057400" indent="-228600" defTabSz="458788" eaLnBrk="0" hangingPunct="0">
              <a:defRPr sz="2400">
                <a:solidFill>
                  <a:srgbClr val="ED1C24"/>
                </a:solidFill>
                <a:latin typeface="Arial" charset="0"/>
                <a:cs typeface="Arial" charset="0"/>
              </a:defRPr>
            </a:lvl5pPr>
            <a:lvl6pPr marL="2514600" indent="-228600" defTabSz="458788" eaLnBrk="0" fontAlgn="base" hangingPunct="0">
              <a:spcBef>
                <a:spcPct val="0"/>
              </a:spcBef>
              <a:spcAft>
                <a:spcPct val="0"/>
              </a:spcAft>
              <a:defRPr sz="2400">
                <a:solidFill>
                  <a:srgbClr val="ED1C24"/>
                </a:solidFill>
                <a:latin typeface="Arial" charset="0"/>
                <a:cs typeface="Arial" charset="0"/>
              </a:defRPr>
            </a:lvl6pPr>
            <a:lvl7pPr marL="2971800" indent="-228600" defTabSz="458788" eaLnBrk="0" fontAlgn="base" hangingPunct="0">
              <a:spcBef>
                <a:spcPct val="0"/>
              </a:spcBef>
              <a:spcAft>
                <a:spcPct val="0"/>
              </a:spcAft>
              <a:defRPr sz="2400">
                <a:solidFill>
                  <a:srgbClr val="ED1C24"/>
                </a:solidFill>
                <a:latin typeface="Arial" charset="0"/>
                <a:cs typeface="Arial" charset="0"/>
              </a:defRPr>
            </a:lvl7pPr>
            <a:lvl8pPr marL="3429000" indent="-228600" defTabSz="458788" eaLnBrk="0" fontAlgn="base" hangingPunct="0">
              <a:spcBef>
                <a:spcPct val="0"/>
              </a:spcBef>
              <a:spcAft>
                <a:spcPct val="0"/>
              </a:spcAft>
              <a:defRPr sz="2400">
                <a:solidFill>
                  <a:srgbClr val="ED1C24"/>
                </a:solidFill>
                <a:latin typeface="Arial" charset="0"/>
                <a:cs typeface="Arial" charset="0"/>
              </a:defRPr>
            </a:lvl8pPr>
            <a:lvl9pPr marL="3886200" indent="-228600" defTabSz="458788" eaLnBrk="0" fontAlgn="base" hangingPunct="0">
              <a:spcBef>
                <a:spcPct val="0"/>
              </a:spcBef>
              <a:spcAft>
                <a:spcPct val="0"/>
              </a:spcAft>
              <a:defRPr sz="2400">
                <a:solidFill>
                  <a:srgbClr val="ED1C24"/>
                </a:solidFill>
                <a:latin typeface="Arial" charset="0"/>
                <a:cs typeface="Arial" charset="0"/>
              </a:defRPr>
            </a:lvl9pPr>
          </a:lstStyle>
          <a:p>
            <a:pPr algn="ctr" eaLnBrk="1" hangingPunct="1"/>
            <a:r>
              <a:rPr lang="ru-RU" altLang="ru-RU" b="1" dirty="0">
                <a:solidFill>
                  <a:schemeClr val="tx2"/>
                </a:solidFill>
              </a:rPr>
              <a:t>Маркировка на упаковке</a:t>
            </a:r>
          </a:p>
          <a:p>
            <a:pPr algn="ctr" eaLnBrk="1" hangingPunct="1"/>
            <a:endParaRPr lang="ru-RU" altLang="ru-RU" dirty="0">
              <a:solidFill>
                <a:schemeClr val="tx2"/>
              </a:solidFill>
            </a:endParaRPr>
          </a:p>
        </p:txBody>
      </p:sp>
      <p:pic>
        <p:nvPicPr>
          <p:cNvPr id="16387" name="Picture 5" descr="транспортная маркировка  обув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10186988" cy="699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AutoShape 7" descr="4026226_3D-%D0%BD%D0%B5%D0%B1%D0%BE%D0%BB%D1%8C%D1%88%D0%BE%D0%B9-%D0%BB%D1%8E%D0%B4%D0%B8-%D0%B4%D0%BE%D1%81%D1%82%D0%B0%D0%B2%D0%BA%D0%B8-%D1%82%D0%BE%D0%B2%D0%B0%D1%80%D1%8B-%D1%87%D0%B5%D0%BB%D0%BE%D0%B2%D0%B5%D0%BA"/>
          <p:cNvSpPr>
            <a:spLocks noChangeAspect="1" noChangeArrowheads="1"/>
          </p:cNvSpPr>
          <p:nvPr/>
        </p:nvSpPr>
        <p:spPr bwMode="auto">
          <a:xfrm>
            <a:off x="5187950" y="363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defTabSz="457200" eaLnBrk="0" fontAlgn="base" hangingPunct="0">
              <a:spcBef>
                <a:spcPct val="0"/>
              </a:spcBef>
              <a:spcAft>
                <a:spcPct val="0"/>
              </a:spcAft>
              <a:defRPr sz="2400">
                <a:solidFill>
                  <a:srgbClr val="ED1C24"/>
                </a:solidFill>
                <a:latin typeface="Arial" charset="0"/>
                <a:cs typeface="Arial" charset="0"/>
              </a:defRPr>
            </a:lvl6pPr>
            <a:lvl7pPr marL="2971800" indent="-228600" defTabSz="457200" eaLnBrk="0" fontAlgn="base" hangingPunct="0">
              <a:spcBef>
                <a:spcPct val="0"/>
              </a:spcBef>
              <a:spcAft>
                <a:spcPct val="0"/>
              </a:spcAft>
              <a:defRPr sz="2400">
                <a:solidFill>
                  <a:srgbClr val="ED1C24"/>
                </a:solidFill>
                <a:latin typeface="Arial" charset="0"/>
                <a:cs typeface="Arial" charset="0"/>
              </a:defRPr>
            </a:lvl7pPr>
            <a:lvl8pPr marL="3429000" indent="-228600" defTabSz="457200" eaLnBrk="0" fontAlgn="base" hangingPunct="0">
              <a:spcBef>
                <a:spcPct val="0"/>
              </a:spcBef>
              <a:spcAft>
                <a:spcPct val="0"/>
              </a:spcAft>
              <a:defRPr sz="2400">
                <a:solidFill>
                  <a:srgbClr val="ED1C24"/>
                </a:solidFill>
                <a:latin typeface="Arial" charset="0"/>
                <a:cs typeface="Arial" charset="0"/>
              </a:defRPr>
            </a:lvl8pPr>
            <a:lvl9pPr marL="3886200" indent="-228600" defTabSz="457200" eaLnBrk="0" fontAlgn="base" hangingPunct="0">
              <a:spcBef>
                <a:spcPct val="0"/>
              </a:spcBef>
              <a:spcAft>
                <a:spcPct val="0"/>
              </a:spcAft>
              <a:defRPr sz="2400">
                <a:solidFill>
                  <a:srgbClr val="ED1C24"/>
                </a:solidFill>
                <a:latin typeface="Arial" charset="0"/>
                <a:cs typeface="Arial" charset="0"/>
              </a:defRPr>
            </a:lvl9pPr>
          </a:lstStyle>
          <a:p>
            <a:pPr eaLnBrk="1" hangingPunct="1"/>
            <a:endParaRPr lang="ru-RU" altLang="ru-RU"/>
          </a:p>
        </p:txBody>
      </p:sp>
      <p:pic>
        <p:nvPicPr>
          <p:cNvPr id="16389" name="Picture 9" descr="dudebox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6725" y="4943475"/>
            <a:ext cx="2627313"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10"/>
          <p:cNvSpPr>
            <a:spLocks noChangeArrowheads="1"/>
          </p:cNvSpPr>
          <p:nvPr/>
        </p:nvSpPr>
        <p:spPr bwMode="auto">
          <a:xfrm>
            <a:off x="7869238" y="1430338"/>
            <a:ext cx="2120900" cy="1555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defTabSz="457200" eaLnBrk="0" fontAlgn="base" hangingPunct="0">
              <a:spcBef>
                <a:spcPct val="0"/>
              </a:spcBef>
              <a:spcAft>
                <a:spcPct val="0"/>
              </a:spcAft>
              <a:defRPr sz="2400">
                <a:solidFill>
                  <a:srgbClr val="ED1C24"/>
                </a:solidFill>
                <a:latin typeface="Arial" charset="0"/>
                <a:cs typeface="Arial" charset="0"/>
              </a:defRPr>
            </a:lvl6pPr>
            <a:lvl7pPr marL="2971800" indent="-228600" defTabSz="457200" eaLnBrk="0" fontAlgn="base" hangingPunct="0">
              <a:spcBef>
                <a:spcPct val="0"/>
              </a:spcBef>
              <a:spcAft>
                <a:spcPct val="0"/>
              </a:spcAft>
              <a:defRPr sz="2400">
                <a:solidFill>
                  <a:srgbClr val="ED1C24"/>
                </a:solidFill>
                <a:latin typeface="Arial" charset="0"/>
                <a:cs typeface="Arial" charset="0"/>
              </a:defRPr>
            </a:lvl7pPr>
            <a:lvl8pPr marL="3429000" indent="-228600" defTabSz="457200" eaLnBrk="0" fontAlgn="base" hangingPunct="0">
              <a:spcBef>
                <a:spcPct val="0"/>
              </a:spcBef>
              <a:spcAft>
                <a:spcPct val="0"/>
              </a:spcAft>
              <a:defRPr sz="2400">
                <a:solidFill>
                  <a:srgbClr val="ED1C24"/>
                </a:solidFill>
                <a:latin typeface="Arial" charset="0"/>
                <a:cs typeface="Arial" charset="0"/>
              </a:defRPr>
            </a:lvl8pPr>
            <a:lvl9pPr marL="3886200" indent="-228600" defTabSz="457200" eaLnBrk="0" fontAlgn="base" hangingPunct="0">
              <a:spcBef>
                <a:spcPct val="0"/>
              </a:spcBef>
              <a:spcAft>
                <a:spcPct val="0"/>
              </a:spcAft>
              <a:defRPr sz="2400">
                <a:solidFill>
                  <a:srgbClr val="ED1C24"/>
                </a:solidFill>
                <a:latin typeface="Arial" charset="0"/>
                <a:cs typeface="Arial" charset="0"/>
              </a:defRPr>
            </a:lvl9pPr>
          </a:lstStyle>
          <a:p>
            <a:pPr eaLnBrk="1" hangingPunct="1"/>
            <a:endParaRPr lang="ru-RU" altLang="ru-RU"/>
          </a:p>
        </p:txBody>
      </p:sp>
      <p:sp>
        <p:nvSpPr>
          <p:cNvPr id="16391" name="Rectangle 11"/>
          <p:cNvSpPr>
            <a:spLocks noChangeArrowheads="1"/>
          </p:cNvSpPr>
          <p:nvPr/>
        </p:nvSpPr>
        <p:spPr bwMode="auto">
          <a:xfrm>
            <a:off x="7869238" y="1392238"/>
            <a:ext cx="2120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5" rIns="91432" bIns="45715">
            <a:spAutoFit/>
          </a:bodyPr>
          <a:lstStyle>
            <a:lvl1pPr defTabSz="458788" eaLnBrk="0" hangingPunct="0">
              <a:defRPr sz="2400">
                <a:solidFill>
                  <a:srgbClr val="ED1C24"/>
                </a:solidFill>
                <a:latin typeface="Arial" charset="0"/>
                <a:cs typeface="Arial" charset="0"/>
              </a:defRPr>
            </a:lvl1pPr>
            <a:lvl2pPr marL="742950" indent="-285750" defTabSz="458788" eaLnBrk="0" hangingPunct="0">
              <a:defRPr sz="2400">
                <a:solidFill>
                  <a:srgbClr val="ED1C24"/>
                </a:solidFill>
                <a:latin typeface="Arial" charset="0"/>
                <a:cs typeface="Arial" charset="0"/>
              </a:defRPr>
            </a:lvl2pPr>
            <a:lvl3pPr marL="1143000" indent="-228600" defTabSz="458788" eaLnBrk="0" hangingPunct="0">
              <a:defRPr sz="2400">
                <a:solidFill>
                  <a:srgbClr val="ED1C24"/>
                </a:solidFill>
                <a:latin typeface="Arial" charset="0"/>
                <a:cs typeface="Arial" charset="0"/>
              </a:defRPr>
            </a:lvl3pPr>
            <a:lvl4pPr marL="1600200" indent="-228600" defTabSz="458788" eaLnBrk="0" hangingPunct="0">
              <a:defRPr sz="2400">
                <a:solidFill>
                  <a:srgbClr val="ED1C24"/>
                </a:solidFill>
                <a:latin typeface="Arial" charset="0"/>
                <a:cs typeface="Arial" charset="0"/>
              </a:defRPr>
            </a:lvl4pPr>
            <a:lvl5pPr marL="2057400" indent="-228600" defTabSz="458788" eaLnBrk="0" hangingPunct="0">
              <a:defRPr sz="2400">
                <a:solidFill>
                  <a:srgbClr val="ED1C24"/>
                </a:solidFill>
                <a:latin typeface="Arial" charset="0"/>
                <a:cs typeface="Arial" charset="0"/>
              </a:defRPr>
            </a:lvl5pPr>
            <a:lvl6pPr marL="2514600" indent="-228600" defTabSz="458788" eaLnBrk="0" fontAlgn="base" hangingPunct="0">
              <a:spcBef>
                <a:spcPct val="0"/>
              </a:spcBef>
              <a:spcAft>
                <a:spcPct val="0"/>
              </a:spcAft>
              <a:defRPr sz="2400">
                <a:solidFill>
                  <a:srgbClr val="ED1C24"/>
                </a:solidFill>
                <a:latin typeface="Arial" charset="0"/>
                <a:cs typeface="Arial" charset="0"/>
              </a:defRPr>
            </a:lvl6pPr>
            <a:lvl7pPr marL="2971800" indent="-228600" defTabSz="458788" eaLnBrk="0" fontAlgn="base" hangingPunct="0">
              <a:spcBef>
                <a:spcPct val="0"/>
              </a:spcBef>
              <a:spcAft>
                <a:spcPct val="0"/>
              </a:spcAft>
              <a:defRPr sz="2400">
                <a:solidFill>
                  <a:srgbClr val="ED1C24"/>
                </a:solidFill>
                <a:latin typeface="Arial" charset="0"/>
                <a:cs typeface="Arial" charset="0"/>
              </a:defRPr>
            </a:lvl7pPr>
            <a:lvl8pPr marL="3429000" indent="-228600" defTabSz="458788" eaLnBrk="0" fontAlgn="base" hangingPunct="0">
              <a:spcBef>
                <a:spcPct val="0"/>
              </a:spcBef>
              <a:spcAft>
                <a:spcPct val="0"/>
              </a:spcAft>
              <a:defRPr sz="2400">
                <a:solidFill>
                  <a:srgbClr val="ED1C24"/>
                </a:solidFill>
                <a:latin typeface="Arial" charset="0"/>
                <a:cs typeface="Arial" charset="0"/>
              </a:defRPr>
            </a:lvl8pPr>
            <a:lvl9pPr marL="3886200" indent="-228600" defTabSz="458788" eaLnBrk="0" fontAlgn="base" hangingPunct="0">
              <a:spcBef>
                <a:spcPct val="0"/>
              </a:spcBef>
              <a:spcAft>
                <a:spcPct val="0"/>
              </a:spcAft>
              <a:defRPr sz="2400">
                <a:solidFill>
                  <a:srgbClr val="ED1C24"/>
                </a:solidFill>
                <a:latin typeface="Arial" charset="0"/>
                <a:cs typeface="Arial" charset="0"/>
              </a:defRPr>
            </a:lvl9pPr>
          </a:lstStyle>
          <a:p>
            <a:pPr algn="ctr" eaLnBrk="1" hangingPunct="1"/>
            <a:r>
              <a:rPr kumimoji="1" lang="ru-RU" altLang="ru-RU" sz="1000">
                <a:solidFill>
                  <a:schemeClr val="tx1"/>
                </a:solidFill>
                <a:latin typeface="Malgun Gothic" pitchFamily="34" charset="-127"/>
              </a:rPr>
              <a:t>Факт. адрес  производства</a:t>
            </a:r>
          </a:p>
        </p:txBody>
      </p:sp>
      <p:sp>
        <p:nvSpPr>
          <p:cNvPr id="2" name="Заголовок 1"/>
          <p:cNvSpPr>
            <a:spLocks noGrp="1"/>
          </p:cNvSpPr>
          <p:nvPr>
            <p:ph type="title"/>
          </p:nvPr>
        </p:nvSpPr>
        <p:spPr/>
        <p:txBody>
          <a:bodyPr/>
          <a:lstStyle/>
          <a:p>
            <a:r>
              <a:rPr lang="ru-RU" dirty="0" smtClean="0"/>
              <a:t> </a:t>
            </a:r>
            <a:endParaRPr lang="ru-RU" dirty="0"/>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3688" y="1009650"/>
            <a:ext cx="2344737" cy="416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Rectangle 6"/>
          <p:cNvSpPr>
            <a:spLocks noChangeArrowheads="1"/>
          </p:cNvSpPr>
          <p:nvPr/>
        </p:nvSpPr>
        <p:spPr bwMode="auto">
          <a:xfrm>
            <a:off x="342900" y="133350"/>
            <a:ext cx="9975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5" rIns="91432" bIns="45715" anchor="ctr">
            <a:spAutoFit/>
          </a:bodyPr>
          <a:lstStyle>
            <a:lvl1pPr defTabSz="458788" eaLnBrk="0" hangingPunct="0">
              <a:defRPr sz="2400">
                <a:solidFill>
                  <a:srgbClr val="ED1C24"/>
                </a:solidFill>
                <a:latin typeface="Arial" charset="0"/>
                <a:cs typeface="Arial" charset="0"/>
              </a:defRPr>
            </a:lvl1pPr>
            <a:lvl2pPr marL="742950" indent="-285750" defTabSz="458788" eaLnBrk="0" hangingPunct="0">
              <a:defRPr sz="2400">
                <a:solidFill>
                  <a:srgbClr val="ED1C24"/>
                </a:solidFill>
                <a:latin typeface="Arial" charset="0"/>
                <a:cs typeface="Arial" charset="0"/>
              </a:defRPr>
            </a:lvl2pPr>
            <a:lvl3pPr marL="1143000" indent="-228600" defTabSz="458788" eaLnBrk="0" hangingPunct="0">
              <a:defRPr sz="2400">
                <a:solidFill>
                  <a:srgbClr val="ED1C24"/>
                </a:solidFill>
                <a:latin typeface="Arial" charset="0"/>
                <a:cs typeface="Arial" charset="0"/>
              </a:defRPr>
            </a:lvl3pPr>
            <a:lvl4pPr marL="1600200" indent="-228600" defTabSz="458788" eaLnBrk="0" hangingPunct="0">
              <a:defRPr sz="2400">
                <a:solidFill>
                  <a:srgbClr val="ED1C24"/>
                </a:solidFill>
                <a:latin typeface="Arial" charset="0"/>
                <a:cs typeface="Arial" charset="0"/>
              </a:defRPr>
            </a:lvl4pPr>
            <a:lvl5pPr marL="2057400" indent="-228600" defTabSz="458788" eaLnBrk="0" hangingPunct="0">
              <a:defRPr sz="2400">
                <a:solidFill>
                  <a:srgbClr val="ED1C24"/>
                </a:solidFill>
                <a:latin typeface="Arial" charset="0"/>
                <a:cs typeface="Arial" charset="0"/>
              </a:defRPr>
            </a:lvl5pPr>
            <a:lvl6pPr marL="2514600" indent="-228600" defTabSz="458788" eaLnBrk="0" fontAlgn="base" hangingPunct="0">
              <a:spcBef>
                <a:spcPct val="0"/>
              </a:spcBef>
              <a:spcAft>
                <a:spcPct val="0"/>
              </a:spcAft>
              <a:defRPr sz="2400">
                <a:solidFill>
                  <a:srgbClr val="ED1C24"/>
                </a:solidFill>
                <a:latin typeface="Arial" charset="0"/>
                <a:cs typeface="Arial" charset="0"/>
              </a:defRPr>
            </a:lvl6pPr>
            <a:lvl7pPr marL="2971800" indent="-228600" defTabSz="458788" eaLnBrk="0" fontAlgn="base" hangingPunct="0">
              <a:spcBef>
                <a:spcPct val="0"/>
              </a:spcBef>
              <a:spcAft>
                <a:spcPct val="0"/>
              </a:spcAft>
              <a:defRPr sz="2400">
                <a:solidFill>
                  <a:srgbClr val="ED1C24"/>
                </a:solidFill>
                <a:latin typeface="Arial" charset="0"/>
                <a:cs typeface="Arial" charset="0"/>
              </a:defRPr>
            </a:lvl7pPr>
            <a:lvl8pPr marL="3429000" indent="-228600" defTabSz="458788" eaLnBrk="0" fontAlgn="base" hangingPunct="0">
              <a:spcBef>
                <a:spcPct val="0"/>
              </a:spcBef>
              <a:spcAft>
                <a:spcPct val="0"/>
              </a:spcAft>
              <a:defRPr sz="2400">
                <a:solidFill>
                  <a:srgbClr val="ED1C24"/>
                </a:solidFill>
                <a:latin typeface="Arial" charset="0"/>
                <a:cs typeface="Arial" charset="0"/>
              </a:defRPr>
            </a:lvl8pPr>
            <a:lvl9pPr marL="3886200" indent="-228600" defTabSz="458788" eaLnBrk="0" fontAlgn="base" hangingPunct="0">
              <a:spcBef>
                <a:spcPct val="0"/>
              </a:spcBef>
              <a:spcAft>
                <a:spcPct val="0"/>
              </a:spcAft>
              <a:defRPr sz="2400">
                <a:solidFill>
                  <a:srgbClr val="ED1C24"/>
                </a:solidFill>
                <a:latin typeface="Arial" charset="0"/>
                <a:cs typeface="Arial" charset="0"/>
              </a:defRPr>
            </a:lvl9pPr>
          </a:lstStyle>
          <a:p>
            <a:pPr algn="ctr" eaLnBrk="1" hangingPunct="1"/>
            <a:r>
              <a:rPr lang="ru-RU" altLang="ru-RU" b="1" dirty="0">
                <a:solidFill>
                  <a:schemeClr val="tx2"/>
                </a:solidFill>
              </a:rPr>
              <a:t>Пример не соблюдения требований к маркировке спецодежды</a:t>
            </a:r>
            <a:r>
              <a:rPr lang="ru-RU" altLang="ru-RU" dirty="0">
                <a:solidFill>
                  <a:schemeClr val="tx2"/>
                </a:solidFill>
              </a:rPr>
              <a:t>  </a:t>
            </a:r>
          </a:p>
        </p:txBody>
      </p:sp>
      <p:pic>
        <p:nvPicPr>
          <p:cNvPr id="17412" name="Picture 7" descr="Инструкция Сириус(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4238" y="1362075"/>
            <a:ext cx="2654300"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9838" y="3092450"/>
            <a:ext cx="2074862" cy="368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39838" y="700088"/>
            <a:ext cx="2074862" cy="368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7275" y="4275138"/>
            <a:ext cx="3333750" cy="187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ru-RU" dirty="0" smtClean="0"/>
              <a:t> </a:t>
            </a:r>
            <a:endParaRPr lang="ru-RU" dirty="0"/>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342900" y="133350"/>
            <a:ext cx="9975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5" rIns="91432" bIns="45715" anchor="ctr">
            <a:spAutoFit/>
          </a:bodyPr>
          <a:lstStyle>
            <a:lvl1pPr defTabSz="458788" eaLnBrk="0" hangingPunct="0">
              <a:defRPr sz="2400">
                <a:solidFill>
                  <a:srgbClr val="ED1C24"/>
                </a:solidFill>
                <a:latin typeface="Arial" charset="0"/>
                <a:cs typeface="Arial" charset="0"/>
              </a:defRPr>
            </a:lvl1pPr>
            <a:lvl2pPr marL="742950" indent="-285750" defTabSz="458788" eaLnBrk="0" hangingPunct="0">
              <a:defRPr sz="2400">
                <a:solidFill>
                  <a:srgbClr val="ED1C24"/>
                </a:solidFill>
                <a:latin typeface="Arial" charset="0"/>
                <a:cs typeface="Arial" charset="0"/>
              </a:defRPr>
            </a:lvl2pPr>
            <a:lvl3pPr marL="1143000" indent="-228600" defTabSz="458788" eaLnBrk="0" hangingPunct="0">
              <a:defRPr sz="2400">
                <a:solidFill>
                  <a:srgbClr val="ED1C24"/>
                </a:solidFill>
                <a:latin typeface="Arial" charset="0"/>
                <a:cs typeface="Arial" charset="0"/>
              </a:defRPr>
            </a:lvl3pPr>
            <a:lvl4pPr marL="1600200" indent="-228600" defTabSz="458788" eaLnBrk="0" hangingPunct="0">
              <a:defRPr sz="2400">
                <a:solidFill>
                  <a:srgbClr val="ED1C24"/>
                </a:solidFill>
                <a:latin typeface="Arial" charset="0"/>
                <a:cs typeface="Arial" charset="0"/>
              </a:defRPr>
            </a:lvl4pPr>
            <a:lvl5pPr marL="2057400" indent="-228600" defTabSz="458788" eaLnBrk="0" hangingPunct="0">
              <a:defRPr sz="2400">
                <a:solidFill>
                  <a:srgbClr val="ED1C24"/>
                </a:solidFill>
                <a:latin typeface="Arial" charset="0"/>
                <a:cs typeface="Arial" charset="0"/>
              </a:defRPr>
            </a:lvl5pPr>
            <a:lvl6pPr marL="2514600" indent="-228600" defTabSz="458788" eaLnBrk="0" fontAlgn="base" hangingPunct="0">
              <a:spcBef>
                <a:spcPct val="0"/>
              </a:spcBef>
              <a:spcAft>
                <a:spcPct val="0"/>
              </a:spcAft>
              <a:defRPr sz="2400">
                <a:solidFill>
                  <a:srgbClr val="ED1C24"/>
                </a:solidFill>
                <a:latin typeface="Arial" charset="0"/>
                <a:cs typeface="Arial" charset="0"/>
              </a:defRPr>
            </a:lvl6pPr>
            <a:lvl7pPr marL="2971800" indent="-228600" defTabSz="458788" eaLnBrk="0" fontAlgn="base" hangingPunct="0">
              <a:spcBef>
                <a:spcPct val="0"/>
              </a:spcBef>
              <a:spcAft>
                <a:spcPct val="0"/>
              </a:spcAft>
              <a:defRPr sz="2400">
                <a:solidFill>
                  <a:srgbClr val="ED1C24"/>
                </a:solidFill>
                <a:latin typeface="Arial" charset="0"/>
                <a:cs typeface="Arial" charset="0"/>
              </a:defRPr>
            </a:lvl7pPr>
            <a:lvl8pPr marL="3429000" indent="-228600" defTabSz="458788" eaLnBrk="0" fontAlgn="base" hangingPunct="0">
              <a:spcBef>
                <a:spcPct val="0"/>
              </a:spcBef>
              <a:spcAft>
                <a:spcPct val="0"/>
              </a:spcAft>
              <a:defRPr sz="2400">
                <a:solidFill>
                  <a:srgbClr val="ED1C24"/>
                </a:solidFill>
                <a:latin typeface="Arial" charset="0"/>
                <a:cs typeface="Arial" charset="0"/>
              </a:defRPr>
            </a:lvl8pPr>
            <a:lvl9pPr marL="3886200" indent="-228600" defTabSz="458788" eaLnBrk="0" fontAlgn="base" hangingPunct="0">
              <a:spcBef>
                <a:spcPct val="0"/>
              </a:spcBef>
              <a:spcAft>
                <a:spcPct val="0"/>
              </a:spcAft>
              <a:defRPr sz="2400">
                <a:solidFill>
                  <a:srgbClr val="ED1C24"/>
                </a:solidFill>
                <a:latin typeface="Arial" charset="0"/>
                <a:cs typeface="Arial" charset="0"/>
              </a:defRPr>
            </a:lvl9pPr>
          </a:lstStyle>
          <a:p>
            <a:pPr algn="ctr" eaLnBrk="1" hangingPunct="1"/>
            <a:r>
              <a:rPr lang="ru-RU" altLang="ru-RU" b="1" dirty="0">
                <a:solidFill>
                  <a:schemeClr val="tx2"/>
                </a:solidFill>
              </a:rPr>
              <a:t>Пример не соблюдения требований к маркировке спецодежды</a:t>
            </a:r>
            <a:r>
              <a:rPr lang="ru-RU" altLang="ru-RU" dirty="0">
                <a:solidFill>
                  <a:schemeClr val="tx2"/>
                </a:solidFill>
              </a:rPr>
              <a:t>  </a:t>
            </a:r>
          </a:p>
        </p:txBody>
      </p:sp>
      <p:pic>
        <p:nvPicPr>
          <p:cNvPr id="1843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3092450"/>
            <a:ext cx="2074862" cy="368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9838" y="700088"/>
            <a:ext cx="2074862" cy="368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7" name="AutoShape 9"/>
          <p:cNvSpPr>
            <a:spLocks noChangeArrowheads="1"/>
          </p:cNvSpPr>
          <p:nvPr/>
        </p:nvSpPr>
        <p:spPr bwMode="auto">
          <a:xfrm>
            <a:off x="4405313" y="1843088"/>
            <a:ext cx="4572000" cy="327342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defTabSz="457200" eaLnBrk="0" fontAlgn="base" hangingPunct="0">
              <a:spcBef>
                <a:spcPct val="0"/>
              </a:spcBef>
              <a:spcAft>
                <a:spcPct val="0"/>
              </a:spcAft>
              <a:defRPr sz="2400">
                <a:solidFill>
                  <a:srgbClr val="ED1C24"/>
                </a:solidFill>
                <a:latin typeface="Arial" charset="0"/>
                <a:cs typeface="Arial" charset="0"/>
              </a:defRPr>
            </a:lvl6pPr>
            <a:lvl7pPr marL="2971800" indent="-228600" defTabSz="457200" eaLnBrk="0" fontAlgn="base" hangingPunct="0">
              <a:spcBef>
                <a:spcPct val="0"/>
              </a:spcBef>
              <a:spcAft>
                <a:spcPct val="0"/>
              </a:spcAft>
              <a:defRPr sz="2400">
                <a:solidFill>
                  <a:srgbClr val="ED1C24"/>
                </a:solidFill>
                <a:latin typeface="Arial" charset="0"/>
                <a:cs typeface="Arial" charset="0"/>
              </a:defRPr>
            </a:lvl7pPr>
            <a:lvl8pPr marL="3429000" indent="-228600" defTabSz="457200" eaLnBrk="0" fontAlgn="base" hangingPunct="0">
              <a:spcBef>
                <a:spcPct val="0"/>
              </a:spcBef>
              <a:spcAft>
                <a:spcPct val="0"/>
              </a:spcAft>
              <a:defRPr sz="2400">
                <a:solidFill>
                  <a:srgbClr val="ED1C24"/>
                </a:solidFill>
                <a:latin typeface="Arial" charset="0"/>
                <a:cs typeface="Arial" charset="0"/>
              </a:defRPr>
            </a:lvl8pPr>
            <a:lvl9pPr marL="3886200" indent="-228600" defTabSz="457200" eaLnBrk="0" fontAlgn="base" hangingPunct="0">
              <a:spcBef>
                <a:spcPct val="0"/>
              </a:spcBef>
              <a:spcAft>
                <a:spcPct val="0"/>
              </a:spcAft>
              <a:defRPr sz="2400">
                <a:solidFill>
                  <a:srgbClr val="ED1C24"/>
                </a:solidFill>
                <a:latin typeface="Arial" charset="0"/>
                <a:cs typeface="Arial" charset="0"/>
              </a:defRPr>
            </a:lvl9pPr>
          </a:lstStyle>
          <a:p>
            <a:pPr eaLnBrk="1" hangingPunct="1"/>
            <a:endParaRPr lang="ru-RU" altLang="ru-RU"/>
          </a:p>
        </p:txBody>
      </p:sp>
      <p:sp>
        <p:nvSpPr>
          <p:cNvPr id="18438" name="Rectangle 8"/>
          <p:cNvSpPr>
            <a:spLocks noChangeArrowheads="1"/>
          </p:cNvSpPr>
          <p:nvPr/>
        </p:nvSpPr>
        <p:spPr bwMode="auto">
          <a:xfrm>
            <a:off x="4729163" y="2068513"/>
            <a:ext cx="4359275" cy="278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5" rIns="91432" bIns="45715">
            <a:spAutoFit/>
          </a:bodyPr>
          <a:lstStyle>
            <a:lvl1pPr defTabSz="458788" eaLnBrk="0" hangingPunct="0">
              <a:defRPr sz="2400">
                <a:solidFill>
                  <a:srgbClr val="ED1C24"/>
                </a:solidFill>
                <a:latin typeface="Arial" charset="0"/>
                <a:cs typeface="Arial" charset="0"/>
              </a:defRPr>
            </a:lvl1pPr>
            <a:lvl2pPr marL="742950" indent="-285750" defTabSz="458788" eaLnBrk="0" hangingPunct="0">
              <a:defRPr sz="2400">
                <a:solidFill>
                  <a:srgbClr val="ED1C24"/>
                </a:solidFill>
                <a:latin typeface="Arial" charset="0"/>
                <a:cs typeface="Arial" charset="0"/>
              </a:defRPr>
            </a:lvl2pPr>
            <a:lvl3pPr marL="1143000" indent="-228600" defTabSz="458788" eaLnBrk="0" hangingPunct="0">
              <a:defRPr sz="2400">
                <a:solidFill>
                  <a:srgbClr val="ED1C24"/>
                </a:solidFill>
                <a:latin typeface="Arial" charset="0"/>
                <a:cs typeface="Arial" charset="0"/>
              </a:defRPr>
            </a:lvl3pPr>
            <a:lvl4pPr marL="1600200" indent="-228600" defTabSz="458788" eaLnBrk="0" hangingPunct="0">
              <a:defRPr sz="2400">
                <a:solidFill>
                  <a:srgbClr val="ED1C24"/>
                </a:solidFill>
                <a:latin typeface="Arial" charset="0"/>
                <a:cs typeface="Arial" charset="0"/>
              </a:defRPr>
            </a:lvl4pPr>
            <a:lvl5pPr marL="2057400" indent="-228600" defTabSz="458788" eaLnBrk="0" hangingPunct="0">
              <a:defRPr sz="2400">
                <a:solidFill>
                  <a:srgbClr val="ED1C24"/>
                </a:solidFill>
                <a:latin typeface="Arial" charset="0"/>
                <a:cs typeface="Arial" charset="0"/>
              </a:defRPr>
            </a:lvl5pPr>
            <a:lvl6pPr marL="2514600" indent="-228600" defTabSz="458788" eaLnBrk="0" fontAlgn="base" hangingPunct="0">
              <a:spcBef>
                <a:spcPct val="0"/>
              </a:spcBef>
              <a:spcAft>
                <a:spcPct val="0"/>
              </a:spcAft>
              <a:defRPr sz="2400">
                <a:solidFill>
                  <a:srgbClr val="ED1C24"/>
                </a:solidFill>
                <a:latin typeface="Arial" charset="0"/>
                <a:cs typeface="Arial" charset="0"/>
              </a:defRPr>
            </a:lvl6pPr>
            <a:lvl7pPr marL="2971800" indent="-228600" defTabSz="458788" eaLnBrk="0" fontAlgn="base" hangingPunct="0">
              <a:spcBef>
                <a:spcPct val="0"/>
              </a:spcBef>
              <a:spcAft>
                <a:spcPct val="0"/>
              </a:spcAft>
              <a:defRPr sz="2400">
                <a:solidFill>
                  <a:srgbClr val="ED1C24"/>
                </a:solidFill>
                <a:latin typeface="Arial" charset="0"/>
                <a:cs typeface="Arial" charset="0"/>
              </a:defRPr>
            </a:lvl7pPr>
            <a:lvl8pPr marL="3429000" indent="-228600" defTabSz="458788" eaLnBrk="0" fontAlgn="base" hangingPunct="0">
              <a:spcBef>
                <a:spcPct val="0"/>
              </a:spcBef>
              <a:spcAft>
                <a:spcPct val="0"/>
              </a:spcAft>
              <a:defRPr sz="2400">
                <a:solidFill>
                  <a:srgbClr val="ED1C24"/>
                </a:solidFill>
                <a:latin typeface="Arial" charset="0"/>
                <a:cs typeface="Arial" charset="0"/>
              </a:defRPr>
            </a:lvl8pPr>
            <a:lvl9pPr marL="3886200" indent="-228600" defTabSz="458788" eaLnBrk="0" fontAlgn="base" hangingPunct="0">
              <a:spcBef>
                <a:spcPct val="0"/>
              </a:spcBef>
              <a:spcAft>
                <a:spcPct val="0"/>
              </a:spcAft>
              <a:defRPr sz="2400">
                <a:solidFill>
                  <a:srgbClr val="ED1C24"/>
                </a:solidFill>
                <a:latin typeface="Arial" charset="0"/>
                <a:cs typeface="Arial" charset="0"/>
              </a:defRPr>
            </a:lvl9pPr>
          </a:lstStyle>
          <a:p>
            <a:pPr eaLnBrk="1" hangingPunct="1"/>
            <a:r>
              <a:rPr kumimoji="1" lang="ru-RU" altLang="ru-RU" sz="1600" b="1">
                <a:solidFill>
                  <a:schemeClr val="bg1"/>
                </a:solidFill>
              </a:rPr>
              <a:t>Трудноудаляемая маркировка не содержит необходимых сведений:</a:t>
            </a:r>
          </a:p>
          <a:p>
            <a:pPr eaLnBrk="1" hangingPunct="1"/>
            <a:r>
              <a:rPr kumimoji="1" lang="ru-RU" altLang="ru-RU" sz="1600" b="1">
                <a:solidFill>
                  <a:schemeClr val="bg1"/>
                </a:solidFill>
              </a:rPr>
              <a:t>-нет наименования изделия;</a:t>
            </a:r>
          </a:p>
          <a:p>
            <a:pPr eaLnBrk="1" hangingPunct="1"/>
            <a:r>
              <a:rPr kumimoji="1" lang="ru-RU" altLang="ru-RU" sz="1600" b="1">
                <a:solidFill>
                  <a:schemeClr val="bg1"/>
                </a:solidFill>
              </a:rPr>
              <a:t>-нет артикула или кода;</a:t>
            </a:r>
          </a:p>
          <a:p>
            <a:pPr eaLnBrk="1" hangingPunct="1"/>
            <a:r>
              <a:rPr kumimoji="1" lang="ru-RU" altLang="ru-RU" sz="1600" b="1">
                <a:solidFill>
                  <a:schemeClr val="bg1"/>
                </a:solidFill>
              </a:rPr>
              <a:t>-нет информации о классе защиты и климатическом поясе;</a:t>
            </a:r>
          </a:p>
          <a:p>
            <a:pPr eaLnBrk="1" hangingPunct="1"/>
            <a:r>
              <a:rPr kumimoji="1" lang="ru-RU" altLang="ru-RU" sz="1600" b="1">
                <a:solidFill>
                  <a:schemeClr val="bg1"/>
                </a:solidFill>
              </a:rPr>
              <a:t>-нет данных о документе, в соответствии с которым изготовлен костюм;</a:t>
            </a:r>
          </a:p>
          <a:p>
            <a:pPr eaLnBrk="1" hangingPunct="1"/>
            <a:r>
              <a:rPr kumimoji="1" lang="ru-RU" altLang="ru-RU" sz="1600" b="1">
                <a:solidFill>
                  <a:schemeClr val="bg1"/>
                </a:solidFill>
              </a:rPr>
              <a:t>-нет обозначения защитных свойств;</a:t>
            </a:r>
          </a:p>
          <a:p>
            <a:pPr eaLnBrk="1" hangingPunct="1"/>
            <a:r>
              <a:rPr kumimoji="1" lang="ru-RU" altLang="ru-RU" sz="1600" b="1">
                <a:solidFill>
                  <a:schemeClr val="bg1"/>
                </a:solidFill>
              </a:rPr>
              <a:t>-нет сведения о способах ухода.</a:t>
            </a:r>
          </a:p>
        </p:txBody>
      </p:sp>
      <p:sp>
        <p:nvSpPr>
          <p:cNvPr id="2" name="Заголовок 1"/>
          <p:cNvSpPr>
            <a:spLocks noGrp="1"/>
          </p:cNvSpPr>
          <p:nvPr>
            <p:ph type="title"/>
          </p:nvPr>
        </p:nvSpPr>
        <p:spPr/>
        <p:txBody>
          <a:bodyPr/>
          <a:lstStyle/>
          <a:p>
            <a:r>
              <a:rPr lang="ru-RU" dirty="0" smtClean="0"/>
              <a:t> </a:t>
            </a:r>
            <a:endParaRPr lang="ru-RU" dirty="0"/>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3688" y="1009650"/>
            <a:ext cx="2344737" cy="416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9" name="Rectangle 3"/>
          <p:cNvSpPr>
            <a:spLocks noChangeArrowheads="1"/>
          </p:cNvSpPr>
          <p:nvPr/>
        </p:nvSpPr>
        <p:spPr bwMode="auto">
          <a:xfrm>
            <a:off x="342900" y="133350"/>
            <a:ext cx="9975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5" rIns="91432" bIns="45715" anchor="ctr">
            <a:spAutoFit/>
          </a:bodyPr>
          <a:lstStyle>
            <a:lvl1pPr defTabSz="458788" eaLnBrk="0" hangingPunct="0">
              <a:defRPr sz="2400">
                <a:solidFill>
                  <a:srgbClr val="ED1C24"/>
                </a:solidFill>
                <a:latin typeface="Arial" charset="0"/>
                <a:cs typeface="Arial" charset="0"/>
              </a:defRPr>
            </a:lvl1pPr>
            <a:lvl2pPr marL="742950" indent="-285750" defTabSz="458788" eaLnBrk="0" hangingPunct="0">
              <a:defRPr sz="2400">
                <a:solidFill>
                  <a:srgbClr val="ED1C24"/>
                </a:solidFill>
                <a:latin typeface="Arial" charset="0"/>
                <a:cs typeface="Arial" charset="0"/>
              </a:defRPr>
            </a:lvl2pPr>
            <a:lvl3pPr marL="1143000" indent="-228600" defTabSz="458788" eaLnBrk="0" hangingPunct="0">
              <a:defRPr sz="2400">
                <a:solidFill>
                  <a:srgbClr val="ED1C24"/>
                </a:solidFill>
                <a:latin typeface="Arial" charset="0"/>
                <a:cs typeface="Arial" charset="0"/>
              </a:defRPr>
            </a:lvl3pPr>
            <a:lvl4pPr marL="1600200" indent="-228600" defTabSz="458788" eaLnBrk="0" hangingPunct="0">
              <a:defRPr sz="2400">
                <a:solidFill>
                  <a:srgbClr val="ED1C24"/>
                </a:solidFill>
                <a:latin typeface="Arial" charset="0"/>
                <a:cs typeface="Arial" charset="0"/>
              </a:defRPr>
            </a:lvl4pPr>
            <a:lvl5pPr marL="2057400" indent="-228600" defTabSz="458788" eaLnBrk="0" hangingPunct="0">
              <a:defRPr sz="2400">
                <a:solidFill>
                  <a:srgbClr val="ED1C24"/>
                </a:solidFill>
                <a:latin typeface="Arial" charset="0"/>
                <a:cs typeface="Arial" charset="0"/>
              </a:defRPr>
            </a:lvl5pPr>
            <a:lvl6pPr marL="2514600" indent="-228600" defTabSz="458788" eaLnBrk="0" fontAlgn="base" hangingPunct="0">
              <a:spcBef>
                <a:spcPct val="0"/>
              </a:spcBef>
              <a:spcAft>
                <a:spcPct val="0"/>
              </a:spcAft>
              <a:defRPr sz="2400">
                <a:solidFill>
                  <a:srgbClr val="ED1C24"/>
                </a:solidFill>
                <a:latin typeface="Arial" charset="0"/>
                <a:cs typeface="Arial" charset="0"/>
              </a:defRPr>
            </a:lvl6pPr>
            <a:lvl7pPr marL="2971800" indent="-228600" defTabSz="458788" eaLnBrk="0" fontAlgn="base" hangingPunct="0">
              <a:spcBef>
                <a:spcPct val="0"/>
              </a:spcBef>
              <a:spcAft>
                <a:spcPct val="0"/>
              </a:spcAft>
              <a:defRPr sz="2400">
                <a:solidFill>
                  <a:srgbClr val="ED1C24"/>
                </a:solidFill>
                <a:latin typeface="Arial" charset="0"/>
                <a:cs typeface="Arial" charset="0"/>
              </a:defRPr>
            </a:lvl7pPr>
            <a:lvl8pPr marL="3429000" indent="-228600" defTabSz="458788" eaLnBrk="0" fontAlgn="base" hangingPunct="0">
              <a:spcBef>
                <a:spcPct val="0"/>
              </a:spcBef>
              <a:spcAft>
                <a:spcPct val="0"/>
              </a:spcAft>
              <a:defRPr sz="2400">
                <a:solidFill>
                  <a:srgbClr val="ED1C24"/>
                </a:solidFill>
                <a:latin typeface="Arial" charset="0"/>
                <a:cs typeface="Arial" charset="0"/>
              </a:defRPr>
            </a:lvl8pPr>
            <a:lvl9pPr marL="3886200" indent="-228600" defTabSz="458788" eaLnBrk="0" fontAlgn="base" hangingPunct="0">
              <a:spcBef>
                <a:spcPct val="0"/>
              </a:spcBef>
              <a:spcAft>
                <a:spcPct val="0"/>
              </a:spcAft>
              <a:defRPr sz="2400">
                <a:solidFill>
                  <a:srgbClr val="ED1C24"/>
                </a:solidFill>
                <a:latin typeface="Arial" charset="0"/>
                <a:cs typeface="Arial" charset="0"/>
              </a:defRPr>
            </a:lvl9pPr>
          </a:lstStyle>
          <a:p>
            <a:pPr algn="ctr" eaLnBrk="1" hangingPunct="1"/>
            <a:r>
              <a:rPr lang="ru-RU" altLang="ru-RU" b="1" dirty="0">
                <a:solidFill>
                  <a:schemeClr val="tx2"/>
                </a:solidFill>
              </a:rPr>
              <a:t>Пример не соблюдения требований к маркировке спецодежды</a:t>
            </a:r>
            <a:r>
              <a:rPr lang="ru-RU" altLang="ru-RU" dirty="0">
                <a:solidFill>
                  <a:schemeClr val="tx2"/>
                </a:solidFill>
              </a:rPr>
              <a:t>  </a:t>
            </a:r>
          </a:p>
        </p:txBody>
      </p:sp>
      <p:pic>
        <p:nvPicPr>
          <p:cNvPr id="1946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25" y="4503738"/>
            <a:ext cx="3332163"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1" name="AutoShape 11"/>
          <p:cNvSpPr>
            <a:spLocks noChangeArrowheads="1"/>
          </p:cNvSpPr>
          <p:nvPr/>
        </p:nvSpPr>
        <p:spPr bwMode="auto">
          <a:xfrm>
            <a:off x="342900" y="1081088"/>
            <a:ext cx="3368675" cy="1585912"/>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defTabSz="457200" eaLnBrk="0" fontAlgn="base" hangingPunct="0">
              <a:spcBef>
                <a:spcPct val="0"/>
              </a:spcBef>
              <a:spcAft>
                <a:spcPct val="0"/>
              </a:spcAft>
              <a:defRPr sz="2400">
                <a:solidFill>
                  <a:srgbClr val="ED1C24"/>
                </a:solidFill>
                <a:latin typeface="Arial" charset="0"/>
                <a:cs typeface="Arial" charset="0"/>
              </a:defRPr>
            </a:lvl6pPr>
            <a:lvl7pPr marL="2971800" indent="-228600" defTabSz="457200" eaLnBrk="0" fontAlgn="base" hangingPunct="0">
              <a:spcBef>
                <a:spcPct val="0"/>
              </a:spcBef>
              <a:spcAft>
                <a:spcPct val="0"/>
              </a:spcAft>
              <a:defRPr sz="2400">
                <a:solidFill>
                  <a:srgbClr val="ED1C24"/>
                </a:solidFill>
                <a:latin typeface="Arial" charset="0"/>
                <a:cs typeface="Arial" charset="0"/>
              </a:defRPr>
            </a:lvl7pPr>
            <a:lvl8pPr marL="3429000" indent="-228600" defTabSz="457200" eaLnBrk="0" fontAlgn="base" hangingPunct="0">
              <a:spcBef>
                <a:spcPct val="0"/>
              </a:spcBef>
              <a:spcAft>
                <a:spcPct val="0"/>
              </a:spcAft>
              <a:defRPr sz="2400">
                <a:solidFill>
                  <a:srgbClr val="ED1C24"/>
                </a:solidFill>
                <a:latin typeface="Arial" charset="0"/>
                <a:cs typeface="Arial" charset="0"/>
              </a:defRPr>
            </a:lvl8pPr>
            <a:lvl9pPr marL="3886200" indent="-228600" defTabSz="457200" eaLnBrk="0" fontAlgn="base" hangingPunct="0">
              <a:spcBef>
                <a:spcPct val="0"/>
              </a:spcBef>
              <a:spcAft>
                <a:spcPct val="0"/>
              </a:spcAft>
              <a:defRPr sz="2400">
                <a:solidFill>
                  <a:srgbClr val="ED1C24"/>
                </a:solidFill>
                <a:latin typeface="Arial" charset="0"/>
                <a:cs typeface="Arial" charset="0"/>
              </a:defRPr>
            </a:lvl9pPr>
          </a:lstStyle>
          <a:p>
            <a:pPr eaLnBrk="1" hangingPunct="1"/>
            <a:endParaRPr lang="ru-RU" altLang="ru-RU"/>
          </a:p>
        </p:txBody>
      </p:sp>
      <p:sp>
        <p:nvSpPr>
          <p:cNvPr id="19462" name="Rectangle 12"/>
          <p:cNvSpPr>
            <a:spLocks noChangeArrowheads="1"/>
          </p:cNvSpPr>
          <p:nvPr/>
        </p:nvSpPr>
        <p:spPr bwMode="auto">
          <a:xfrm>
            <a:off x="458788" y="1308100"/>
            <a:ext cx="3252787"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5" rIns="91432" bIns="45715">
            <a:spAutoFit/>
          </a:bodyPr>
          <a:lstStyle>
            <a:lvl1pPr defTabSz="458788" eaLnBrk="0" hangingPunct="0">
              <a:defRPr sz="2400">
                <a:solidFill>
                  <a:srgbClr val="ED1C24"/>
                </a:solidFill>
                <a:latin typeface="Arial" charset="0"/>
                <a:cs typeface="Arial" charset="0"/>
              </a:defRPr>
            </a:lvl1pPr>
            <a:lvl2pPr marL="742950" indent="-285750" defTabSz="458788" eaLnBrk="0" hangingPunct="0">
              <a:defRPr sz="2400">
                <a:solidFill>
                  <a:srgbClr val="ED1C24"/>
                </a:solidFill>
                <a:latin typeface="Arial" charset="0"/>
                <a:cs typeface="Arial" charset="0"/>
              </a:defRPr>
            </a:lvl2pPr>
            <a:lvl3pPr marL="1143000" indent="-228600" defTabSz="458788" eaLnBrk="0" hangingPunct="0">
              <a:defRPr sz="2400">
                <a:solidFill>
                  <a:srgbClr val="ED1C24"/>
                </a:solidFill>
                <a:latin typeface="Arial" charset="0"/>
                <a:cs typeface="Arial" charset="0"/>
              </a:defRPr>
            </a:lvl3pPr>
            <a:lvl4pPr marL="1600200" indent="-228600" defTabSz="458788" eaLnBrk="0" hangingPunct="0">
              <a:defRPr sz="2400">
                <a:solidFill>
                  <a:srgbClr val="ED1C24"/>
                </a:solidFill>
                <a:latin typeface="Arial" charset="0"/>
                <a:cs typeface="Arial" charset="0"/>
              </a:defRPr>
            </a:lvl4pPr>
            <a:lvl5pPr marL="2057400" indent="-228600" defTabSz="458788" eaLnBrk="0" hangingPunct="0">
              <a:defRPr sz="2400">
                <a:solidFill>
                  <a:srgbClr val="ED1C24"/>
                </a:solidFill>
                <a:latin typeface="Arial" charset="0"/>
                <a:cs typeface="Arial" charset="0"/>
              </a:defRPr>
            </a:lvl5pPr>
            <a:lvl6pPr marL="2514600" indent="-228600" defTabSz="458788" eaLnBrk="0" fontAlgn="base" hangingPunct="0">
              <a:spcBef>
                <a:spcPct val="0"/>
              </a:spcBef>
              <a:spcAft>
                <a:spcPct val="0"/>
              </a:spcAft>
              <a:defRPr sz="2400">
                <a:solidFill>
                  <a:srgbClr val="ED1C24"/>
                </a:solidFill>
                <a:latin typeface="Arial" charset="0"/>
                <a:cs typeface="Arial" charset="0"/>
              </a:defRPr>
            </a:lvl6pPr>
            <a:lvl7pPr marL="2971800" indent="-228600" defTabSz="458788" eaLnBrk="0" fontAlgn="base" hangingPunct="0">
              <a:spcBef>
                <a:spcPct val="0"/>
              </a:spcBef>
              <a:spcAft>
                <a:spcPct val="0"/>
              </a:spcAft>
              <a:defRPr sz="2400">
                <a:solidFill>
                  <a:srgbClr val="ED1C24"/>
                </a:solidFill>
                <a:latin typeface="Arial" charset="0"/>
                <a:cs typeface="Arial" charset="0"/>
              </a:defRPr>
            </a:lvl7pPr>
            <a:lvl8pPr marL="3429000" indent="-228600" defTabSz="458788" eaLnBrk="0" fontAlgn="base" hangingPunct="0">
              <a:spcBef>
                <a:spcPct val="0"/>
              </a:spcBef>
              <a:spcAft>
                <a:spcPct val="0"/>
              </a:spcAft>
              <a:defRPr sz="2400">
                <a:solidFill>
                  <a:srgbClr val="ED1C24"/>
                </a:solidFill>
                <a:latin typeface="Arial" charset="0"/>
                <a:cs typeface="Arial" charset="0"/>
              </a:defRPr>
            </a:lvl8pPr>
            <a:lvl9pPr marL="3886200" indent="-228600" defTabSz="458788" eaLnBrk="0" fontAlgn="base" hangingPunct="0">
              <a:spcBef>
                <a:spcPct val="0"/>
              </a:spcBef>
              <a:spcAft>
                <a:spcPct val="0"/>
              </a:spcAft>
              <a:defRPr sz="2400">
                <a:solidFill>
                  <a:srgbClr val="ED1C24"/>
                </a:solidFill>
                <a:latin typeface="Arial" charset="0"/>
                <a:cs typeface="Arial" charset="0"/>
              </a:defRPr>
            </a:lvl9pPr>
          </a:lstStyle>
          <a:p>
            <a:pPr eaLnBrk="1" hangingPunct="1"/>
            <a:r>
              <a:rPr kumimoji="1" lang="ru-RU" altLang="ru-RU" sz="1600" b="1" dirty="0">
                <a:solidFill>
                  <a:schemeClr val="bg1"/>
                </a:solidFill>
              </a:rPr>
              <a:t>Товарный ярлык подменяет собой трудноудаляемую этикетку, но также содержит не полную информацию.</a:t>
            </a:r>
          </a:p>
        </p:txBody>
      </p:sp>
      <p:sp>
        <p:nvSpPr>
          <p:cNvPr id="19463" name="AutoShape 13"/>
          <p:cNvSpPr>
            <a:spLocks noChangeArrowheads="1"/>
          </p:cNvSpPr>
          <p:nvPr/>
        </p:nvSpPr>
        <p:spPr bwMode="auto">
          <a:xfrm>
            <a:off x="6819900" y="1081088"/>
            <a:ext cx="3640138" cy="1541462"/>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defTabSz="457200" eaLnBrk="0" fontAlgn="base" hangingPunct="0">
              <a:spcBef>
                <a:spcPct val="0"/>
              </a:spcBef>
              <a:spcAft>
                <a:spcPct val="0"/>
              </a:spcAft>
              <a:defRPr sz="2400">
                <a:solidFill>
                  <a:srgbClr val="ED1C24"/>
                </a:solidFill>
                <a:latin typeface="Arial" charset="0"/>
                <a:cs typeface="Arial" charset="0"/>
              </a:defRPr>
            </a:lvl6pPr>
            <a:lvl7pPr marL="2971800" indent="-228600" defTabSz="457200" eaLnBrk="0" fontAlgn="base" hangingPunct="0">
              <a:spcBef>
                <a:spcPct val="0"/>
              </a:spcBef>
              <a:spcAft>
                <a:spcPct val="0"/>
              </a:spcAft>
              <a:defRPr sz="2400">
                <a:solidFill>
                  <a:srgbClr val="ED1C24"/>
                </a:solidFill>
                <a:latin typeface="Arial" charset="0"/>
                <a:cs typeface="Arial" charset="0"/>
              </a:defRPr>
            </a:lvl7pPr>
            <a:lvl8pPr marL="3429000" indent="-228600" defTabSz="457200" eaLnBrk="0" fontAlgn="base" hangingPunct="0">
              <a:spcBef>
                <a:spcPct val="0"/>
              </a:spcBef>
              <a:spcAft>
                <a:spcPct val="0"/>
              </a:spcAft>
              <a:defRPr sz="2400">
                <a:solidFill>
                  <a:srgbClr val="ED1C24"/>
                </a:solidFill>
                <a:latin typeface="Arial" charset="0"/>
                <a:cs typeface="Arial" charset="0"/>
              </a:defRPr>
            </a:lvl8pPr>
            <a:lvl9pPr marL="3886200" indent="-228600" defTabSz="457200" eaLnBrk="0" fontAlgn="base" hangingPunct="0">
              <a:spcBef>
                <a:spcPct val="0"/>
              </a:spcBef>
              <a:spcAft>
                <a:spcPct val="0"/>
              </a:spcAft>
              <a:defRPr sz="2400">
                <a:solidFill>
                  <a:srgbClr val="ED1C24"/>
                </a:solidFill>
                <a:latin typeface="Arial" charset="0"/>
                <a:cs typeface="Arial" charset="0"/>
              </a:defRPr>
            </a:lvl9pPr>
          </a:lstStyle>
          <a:p>
            <a:pPr eaLnBrk="1" hangingPunct="1"/>
            <a:endParaRPr lang="ru-RU" altLang="ru-RU"/>
          </a:p>
        </p:txBody>
      </p:sp>
      <p:sp>
        <p:nvSpPr>
          <p:cNvPr id="19464" name="Rectangle 14"/>
          <p:cNvSpPr>
            <a:spLocks noChangeArrowheads="1"/>
          </p:cNvSpPr>
          <p:nvPr/>
        </p:nvSpPr>
        <p:spPr bwMode="auto">
          <a:xfrm>
            <a:off x="6935788" y="1308100"/>
            <a:ext cx="35242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5" rIns="91432" bIns="45715">
            <a:spAutoFit/>
          </a:bodyPr>
          <a:lstStyle>
            <a:lvl1pPr defTabSz="458788" eaLnBrk="0" hangingPunct="0">
              <a:defRPr sz="2400">
                <a:solidFill>
                  <a:srgbClr val="ED1C24"/>
                </a:solidFill>
                <a:latin typeface="Arial" charset="0"/>
                <a:cs typeface="Arial" charset="0"/>
              </a:defRPr>
            </a:lvl1pPr>
            <a:lvl2pPr marL="742950" indent="-285750" defTabSz="458788" eaLnBrk="0" hangingPunct="0">
              <a:defRPr sz="2400">
                <a:solidFill>
                  <a:srgbClr val="ED1C24"/>
                </a:solidFill>
                <a:latin typeface="Arial" charset="0"/>
                <a:cs typeface="Arial" charset="0"/>
              </a:defRPr>
            </a:lvl2pPr>
            <a:lvl3pPr marL="1143000" indent="-228600" defTabSz="458788" eaLnBrk="0" hangingPunct="0">
              <a:defRPr sz="2400">
                <a:solidFill>
                  <a:srgbClr val="ED1C24"/>
                </a:solidFill>
                <a:latin typeface="Arial" charset="0"/>
                <a:cs typeface="Arial" charset="0"/>
              </a:defRPr>
            </a:lvl3pPr>
            <a:lvl4pPr marL="1600200" indent="-228600" defTabSz="458788" eaLnBrk="0" hangingPunct="0">
              <a:defRPr sz="2400">
                <a:solidFill>
                  <a:srgbClr val="ED1C24"/>
                </a:solidFill>
                <a:latin typeface="Arial" charset="0"/>
                <a:cs typeface="Arial" charset="0"/>
              </a:defRPr>
            </a:lvl4pPr>
            <a:lvl5pPr marL="2057400" indent="-228600" defTabSz="458788" eaLnBrk="0" hangingPunct="0">
              <a:defRPr sz="2400">
                <a:solidFill>
                  <a:srgbClr val="ED1C24"/>
                </a:solidFill>
                <a:latin typeface="Arial" charset="0"/>
                <a:cs typeface="Arial" charset="0"/>
              </a:defRPr>
            </a:lvl5pPr>
            <a:lvl6pPr marL="2514600" indent="-228600" defTabSz="458788" eaLnBrk="0" fontAlgn="base" hangingPunct="0">
              <a:spcBef>
                <a:spcPct val="0"/>
              </a:spcBef>
              <a:spcAft>
                <a:spcPct val="0"/>
              </a:spcAft>
              <a:defRPr sz="2400">
                <a:solidFill>
                  <a:srgbClr val="ED1C24"/>
                </a:solidFill>
                <a:latin typeface="Arial" charset="0"/>
                <a:cs typeface="Arial" charset="0"/>
              </a:defRPr>
            </a:lvl6pPr>
            <a:lvl7pPr marL="2971800" indent="-228600" defTabSz="458788" eaLnBrk="0" fontAlgn="base" hangingPunct="0">
              <a:spcBef>
                <a:spcPct val="0"/>
              </a:spcBef>
              <a:spcAft>
                <a:spcPct val="0"/>
              </a:spcAft>
              <a:defRPr sz="2400">
                <a:solidFill>
                  <a:srgbClr val="ED1C24"/>
                </a:solidFill>
                <a:latin typeface="Arial" charset="0"/>
                <a:cs typeface="Arial" charset="0"/>
              </a:defRPr>
            </a:lvl7pPr>
            <a:lvl8pPr marL="3429000" indent="-228600" defTabSz="458788" eaLnBrk="0" fontAlgn="base" hangingPunct="0">
              <a:spcBef>
                <a:spcPct val="0"/>
              </a:spcBef>
              <a:spcAft>
                <a:spcPct val="0"/>
              </a:spcAft>
              <a:defRPr sz="2400">
                <a:solidFill>
                  <a:srgbClr val="ED1C24"/>
                </a:solidFill>
                <a:latin typeface="Arial" charset="0"/>
                <a:cs typeface="Arial" charset="0"/>
              </a:defRPr>
            </a:lvl8pPr>
            <a:lvl9pPr marL="3886200" indent="-228600" defTabSz="458788" eaLnBrk="0" fontAlgn="base" hangingPunct="0">
              <a:spcBef>
                <a:spcPct val="0"/>
              </a:spcBef>
              <a:spcAft>
                <a:spcPct val="0"/>
              </a:spcAft>
              <a:defRPr sz="2400">
                <a:solidFill>
                  <a:srgbClr val="ED1C24"/>
                </a:solidFill>
                <a:latin typeface="Arial" charset="0"/>
                <a:cs typeface="Arial" charset="0"/>
              </a:defRPr>
            </a:lvl9pPr>
          </a:lstStyle>
          <a:p>
            <a:pPr eaLnBrk="1" hangingPunct="1"/>
            <a:r>
              <a:rPr kumimoji="1" lang="ru-RU" altLang="ru-RU" sz="1600" b="1">
                <a:solidFill>
                  <a:schemeClr val="bg1"/>
                </a:solidFill>
              </a:rPr>
              <a:t>Отсутствуют данные:</a:t>
            </a:r>
          </a:p>
          <a:p>
            <a:pPr eaLnBrk="1" hangingPunct="1"/>
            <a:r>
              <a:rPr kumimoji="1" lang="ru-RU" altLang="ru-RU" sz="1600" b="1">
                <a:solidFill>
                  <a:schemeClr val="bg1"/>
                </a:solidFill>
              </a:rPr>
              <a:t>-о классе защиты и климатическом поясе;</a:t>
            </a:r>
          </a:p>
          <a:p>
            <a:pPr eaLnBrk="1" hangingPunct="1"/>
            <a:r>
              <a:rPr kumimoji="1" lang="ru-RU" altLang="ru-RU" sz="1600" b="1">
                <a:solidFill>
                  <a:schemeClr val="bg1"/>
                </a:solidFill>
              </a:rPr>
              <a:t>-о способах ухода.</a:t>
            </a:r>
          </a:p>
          <a:p>
            <a:pPr eaLnBrk="1" hangingPunct="1"/>
            <a:endParaRPr kumimoji="1" lang="ru-RU" altLang="ru-RU" sz="1600" b="1">
              <a:solidFill>
                <a:schemeClr val="bg1"/>
              </a:solidFill>
            </a:endParaRPr>
          </a:p>
        </p:txBody>
      </p:sp>
      <p:sp>
        <p:nvSpPr>
          <p:cNvPr id="19465" name="AutoShape 15"/>
          <p:cNvSpPr>
            <a:spLocks noChangeArrowheads="1"/>
          </p:cNvSpPr>
          <p:nvPr/>
        </p:nvSpPr>
        <p:spPr bwMode="auto">
          <a:xfrm>
            <a:off x="209550" y="2925763"/>
            <a:ext cx="3640138" cy="10541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defTabSz="457200" eaLnBrk="0" fontAlgn="base" hangingPunct="0">
              <a:spcBef>
                <a:spcPct val="0"/>
              </a:spcBef>
              <a:spcAft>
                <a:spcPct val="0"/>
              </a:spcAft>
              <a:defRPr sz="2400">
                <a:solidFill>
                  <a:srgbClr val="ED1C24"/>
                </a:solidFill>
                <a:latin typeface="Arial" charset="0"/>
                <a:cs typeface="Arial" charset="0"/>
              </a:defRPr>
            </a:lvl6pPr>
            <a:lvl7pPr marL="2971800" indent="-228600" defTabSz="457200" eaLnBrk="0" fontAlgn="base" hangingPunct="0">
              <a:spcBef>
                <a:spcPct val="0"/>
              </a:spcBef>
              <a:spcAft>
                <a:spcPct val="0"/>
              </a:spcAft>
              <a:defRPr sz="2400">
                <a:solidFill>
                  <a:srgbClr val="ED1C24"/>
                </a:solidFill>
                <a:latin typeface="Arial" charset="0"/>
                <a:cs typeface="Arial" charset="0"/>
              </a:defRPr>
            </a:lvl7pPr>
            <a:lvl8pPr marL="3429000" indent="-228600" defTabSz="457200" eaLnBrk="0" fontAlgn="base" hangingPunct="0">
              <a:spcBef>
                <a:spcPct val="0"/>
              </a:spcBef>
              <a:spcAft>
                <a:spcPct val="0"/>
              </a:spcAft>
              <a:defRPr sz="2400">
                <a:solidFill>
                  <a:srgbClr val="ED1C24"/>
                </a:solidFill>
                <a:latin typeface="Arial" charset="0"/>
                <a:cs typeface="Arial" charset="0"/>
              </a:defRPr>
            </a:lvl8pPr>
            <a:lvl9pPr marL="3886200" indent="-228600" defTabSz="457200" eaLnBrk="0" fontAlgn="base" hangingPunct="0">
              <a:spcBef>
                <a:spcPct val="0"/>
              </a:spcBef>
              <a:spcAft>
                <a:spcPct val="0"/>
              </a:spcAft>
              <a:defRPr sz="2400">
                <a:solidFill>
                  <a:srgbClr val="ED1C24"/>
                </a:solidFill>
                <a:latin typeface="Arial" charset="0"/>
                <a:cs typeface="Arial" charset="0"/>
              </a:defRPr>
            </a:lvl9pPr>
          </a:lstStyle>
          <a:p>
            <a:pPr eaLnBrk="1" hangingPunct="1"/>
            <a:endParaRPr lang="ru-RU" altLang="ru-RU"/>
          </a:p>
        </p:txBody>
      </p:sp>
      <p:sp>
        <p:nvSpPr>
          <p:cNvPr id="19466" name="Rectangle 16"/>
          <p:cNvSpPr>
            <a:spLocks noChangeArrowheads="1"/>
          </p:cNvSpPr>
          <p:nvPr/>
        </p:nvSpPr>
        <p:spPr bwMode="auto">
          <a:xfrm>
            <a:off x="220663" y="3152775"/>
            <a:ext cx="3744912"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5" rIns="91432" bIns="45715">
            <a:spAutoFit/>
          </a:bodyPr>
          <a:lstStyle>
            <a:lvl1pPr defTabSz="458788" eaLnBrk="0" hangingPunct="0">
              <a:defRPr sz="2400">
                <a:solidFill>
                  <a:srgbClr val="ED1C24"/>
                </a:solidFill>
                <a:latin typeface="Arial" charset="0"/>
                <a:cs typeface="Arial" charset="0"/>
              </a:defRPr>
            </a:lvl1pPr>
            <a:lvl2pPr marL="742950" indent="-285750" defTabSz="458788" eaLnBrk="0" hangingPunct="0">
              <a:defRPr sz="2400">
                <a:solidFill>
                  <a:srgbClr val="ED1C24"/>
                </a:solidFill>
                <a:latin typeface="Arial" charset="0"/>
                <a:cs typeface="Arial" charset="0"/>
              </a:defRPr>
            </a:lvl2pPr>
            <a:lvl3pPr marL="1143000" indent="-228600" defTabSz="458788" eaLnBrk="0" hangingPunct="0">
              <a:defRPr sz="2400">
                <a:solidFill>
                  <a:srgbClr val="ED1C24"/>
                </a:solidFill>
                <a:latin typeface="Arial" charset="0"/>
                <a:cs typeface="Arial" charset="0"/>
              </a:defRPr>
            </a:lvl3pPr>
            <a:lvl4pPr marL="1600200" indent="-228600" defTabSz="458788" eaLnBrk="0" hangingPunct="0">
              <a:defRPr sz="2400">
                <a:solidFill>
                  <a:srgbClr val="ED1C24"/>
                </a:solidFill>
                <a:latin typeface="Arial" charset="0"/>
                <a:cs typeface="Arial" charset="0"/>
              </a:defRPr>
            </a:lvl4pPr>
            <a:lvl5pPr marL="2057400" indent="-228600" defTabSz="458788" eaLnBrk="0" hangingPunct="0">
              <a:defRPr sz="2400">
                <a:solidFill>
                  <a:srgbClr val="ED1C24"/>
                </a:solidFill>
                <a:latin typeface="Arial" charset="0"/>
                <a:cs typeface="Arial" charset="0"/>
              </a:defRPr>
            </a:lvl5pPr>
            <a:lvl6pPr marL="2514600" indent="-228600" defTabSz="458788" eaLnBrk="0" fontAlgn="base" hangingPunct="0">
              <a:spcBef>
                <a:spcPct val="0"/>
              </a:spcBef>
              <a:spcAft>
                <a:spcPct val="0"/>
              </a:spcAft>
              <a:defRPr sz="2400">
                <a:solidFill>
                  <a:srgbClr val="ED1C24"/>
                </a:solidFill>
                <a:latin typeface="Arial" charset="0"/>
                <a:cs typeface="Arial" charset="0"/>
              </a:defRPr>
            </a:lvl6pPr>
            <a:lvl7pPr marL="2971800" indent="-228600" defTabSz="458788" eaLnBrk="0" fontAlgn="base" hangingPunct="0">
              <a:spcBef>
                <a:spcPct val="0"/>
              </a:spcBef>
              <a:spcAft>
                <a:spcPct val="0"/>
              </a:spcAft>
              <a:defRPr sz="2400">
                <a:solidFill>
                  <a:srgbClr val="ED1C24"/>
                </a:solidFill>
                <a:latin typeface="Arial" charset="0"/>
                <a:cs typeface="Arial" charset="0"/>
              </a:defRPr>
            </a:lvl7pPr>
            <a:lvl8pPr marL="3429000" indent="-228600" defTabSz="458788" eaLnBrk="0" fontAlgn="base" hangingPunct="0">
              <a:spcBef>
                <a:spcPct val="0"/>
              </a:spcBef>
              <a:spcAft>
                <a:spcPct val="0"/>
              </a:spcAft>
              <a:defRPr sz="2400">
                <a:solidFill>
                  <a:srgbClr val="ED1C24"/>
                </a:solidFill>
                <a:latin typeface="Arial" charset="0"/>
                <a:cs typeface="Arial" charset="0"/>
              </a:defRPr>
            </a:lvl8pPr>
            <a:lvl9pPr marL="3886200" indent="-228600" defTabSz="458788" eaLnBrk="0" fontAlgn="base" hangingPunct="0">
              <a:spcBef>
                <a:spcPct val="0"/>
              </a:spcBef>
              <a:spcAft>
                <a:spcPct val="0"/>
              </a:spcAft>
              <a:defRPr sz="2400">
                <a:solidFill>
                  <a:srgbClr val="ED1C24"/>
                </a:solidFill>
                <a:latin typeface="Arial" charset="0"/>
                <a:cs typeface="Arial" charset="0"/>
              </a:defRPr>
            </a:lvl9pPr>
          </a:lstStyle>
          <a:p>
            <a:pPr eaLnBrk="1" hangingPunct="1"/>
            <a:r>
              <a:rPr kumimoji="1" lang="ru-RU" altLang="ru-RU" sz="1600" b="1">
                <a:solidFill>
                  <a:schemeClr val="bg1"/>
                </a:solidFill>
              </a:rPr>
              <a:t>Неправомерно указано обозначение Ву – водоупорность.</a:t>
            </a:r>
          </a:p>
          <a:p>
            <a:pPr eaLnBrk="1" hangingPunct="1"/>
            <a:endParaRPr kumimoji="1" lang="ru-RU" altLang="ru-RU" sz="1600" b="1">
              <a:solidFill>
                <a:schemeClr val="bg1"/>
              </a:solidFill>
            </a:endParaRPr>
          </a:p>
        </p:txBody>
      </p:sp>
      <p:sp>
        <p:nvSpPr>
          <p:cNvPr id="19467" name="Line 17"/>
          <p:cNvSpPr>
            <a:spLocks noChangeShapeType="1"/>
          </p:cNvSpPr>
          <p:nvPr/>
        </p:nvSpPr>
        <p:spPr bwMode="auto">
          <a:xfrm flipV="1">
            <a:off x="3849688" y="2495550"/>
            <a:ext cx="996950" cy="590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468" name="AutoShape 18"/>
          <p:cNvSpPr>
            <a:spLocks noChangeArrowheads="1"/>
          </p:cNvSpPr>
          <p:nvPr/>
        </p:nvSpPr>
        <p:spPr bwMode="auto">
          <a:xfrm>
            <a:off x="209550" y="2925763"/>
            <a:ext cx="3640138" cy="10541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defTabSz="457200" eaLnBrk="0" fontAlgn="base" hangingPunct="0">
              <a:spcBef>
                <a:spcPct val="0"/>
              </a:spcBef>
              <a:spcAft>
                <a:spcPct val="0"/>
              </a:spcAft>
              <a:defRPr sz="2400">
                <a:solidFill>
                  <a:srgbClr val="ED1C24"/>
                </a:solidFill>
                <a:latin typeface="Arial" charset="0"/>
                <a:cs typeface="Arial" charset="0"/>
              </a:defRPr>
            </a:lvl6pPr>
            <a:lvl7pPr marL="2971800" indent="-228600" defTabSz="457200" eaLnBrk="0" fontAlgn="base" hangingPunct="0">
              <a:spcBef>
                <a:spcPct val="0"/>
              </a:spcBef>
              <a:spcAft>
                <a:spcPct val="0"/>
              </a:spcAft>
              <a:defRPr sz="2400">
                <a:solidFill>
                  <a:srgbClr val="ED1C24"/>
                </a:solidFill>
                <a:latin typeface="Arial" charset="0"/>
                <a:cs typeface="Arial" charset="0"/>
              </a:defRPr>
            </a:lvl7pPr>
            <a:lvl8pPr marL="3429000" indent="-228600" defTabSz="457200" eaLnBrk="0" fontAlgn="base" hangingPunct="0">
              <a:spcBef>
                <a:spcPct val="0"/>
              </a:spcBef>
              <a:spcAft>
                <a:spcPct val="0"/>
              </a:spcAft>
              <a:defRPr sz="2400">
                <a:solidFill>
                  <a:srgbClr val="ED1C24"/>
                </a:solidFill>
                <a:latin typeface="Arial" charset="0"/>
                <a:cs typeface="Arial" charset="0"/>
              </a:defRPr>
            </a:lvl8pPr>
            <a:lvl9pPr marL="3886200" indent="-228600" defTabSz="457200" eaLnBrk="0" fontAlgn="base" hangingPunct="0">
              <a:spcBef>
                <a:spcPct val="0"/>
              </a:spcBef>
              <a:spcAft>
                <a:spcPct val="0"/>
              </a:spcAft>
              <a:defRPr sz="2400">
                <a:solidFill>
                  <a:srgbClr val="ED1C24"/>
                </a:solidFill>
                <a:latin typeface="Arial" charset="0"/>
                <a:cs typeface="Arial" charset="0"/>
              </a:defRPr>
            </a:lvl9pPr>
          </a:lstStyle>
          <a:p>
            <a:pPr eaLnBrk="1" hangingPunct="1"/>
            <a:endParaRPr lang="ru-RU" altLang="ru-RU"/>
          </a:p>
        </p:txBody>
      </p:sp>
      <p:sp>
        <p:nvSpPr>
          <p:cNvPr id="19469" name="Rectangle 19"/>
          <p:cNvSpPr>
            <a:spLocks noChangeArrowheads="1"/>
          </p:cNvSpPr>
          <p:nvPr/>
        </p:nvSpPr>
        <p:spPr bwMode="auto">
          <a:xfrm>
            <a:off x="220663" y="3152775"/>
            <a:ext cx="3744912"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5" rIns="91432" bIns="45715">
            <a:spAutoFit/>
          </a:bodyPr>
          <a:lstStyle>
            <a:lvl1pPr defTabSz="458788" eaLnBrk="0" hangingPunct="0">
              <a:defRPr sz="2400">
                <a:solidFill>
                  <a:srgbClr val="ED1C24"/>
                </a:solidFill>
                <a:latin typeface="Arial" charset="0"/>
                <a:cs typeface="Arial" charset="0"/>
              </a:defRPr>
            </a:lvl1pPr>
            <a:lvl2pPr marL="742950" indent="-285750" defTabSz="458788" eaLnBrk="0" hangingPunct="0">
              <a:defRPr sz="2400">
                <a:solidFill>
                  <a:srgbClr val="ED1C24"/>
                </a:solidFill>
                <a:latin typeface="Arial" charset="0"/>
                <a:cs typeface="Arial" charset="0"/>
              </a:defRPr>
            </a:lvl2pPr>
            <a:lvl3pPr marL="1143000" indent="-228600" defTabSz="458788" eaLnBrk="0" hangingPunct="0">
              <a:defRPr sz="2400">
                <a:solidFill>
                  <a:srgbClr val="ED1C24"/>
                </a:solidFill>
                <a:latin typeface="Arial" charset="0"/>
                <a:cs typeface="Arial" charset="0"/>
              </a:defRPr>
            </a:lvl3pPr>
            <a:lvl4pPr marL="1600200" indent="-228600" defTabSz="458788" eaLnBrk="0" hangingPunct="0">
              <a:defRPr sz="2400">
                <a:solidFill>
                  <a:srgbClr val="ED1C24"/>
                </a:solidFill>
                <a:latin typeface="Arial" charset="0"/>
                <a:cs typeface="Arial" charset="0"/>
              </a:defRPr>
            </a:lvl4pPr>
            <a:lvl5pPr marL="2057400" indent="-228600" defTabSz="458788" eaLnBrk="0" hangingPunct="0">
              <a:defRPr sz="2400">
                <a:solidFill>
                  <a:srgbClr val="ED1C24"/>
                </a:solidFill>
                <a:latin typeface="Arial" charset="0"/>
                <a:cs typeface="Arial" charset="0"/>
              </a:defRPr>
            </a:lvl5pPr>
            <a:lvl6pPr marL="2514600" indent="-228600" defTabSz="458788" eaLnBrk="0" fontAlgn="base" hangingPunct="0">
              <a:spcBef>
                <a:spcPct val="0"/>
              </a:spcBef>
              <a:spcAft>
                <a:spcPct val="0"/>
              </a:spcAft>
              <a:defRPr sz="2400">
                <a:solidFill>
                  <a:srgbClr val="ED1C24"/>
                </a:solidFill>
                <a:latin typeface="Arial" charset="0"/>
                <a:cs typeface="Arial" charset="0"/>
              </a:defRPr>
            </a:lvl6pPr>
            <a:lvl7pPr marL="2971800" indent="-228600" defTabSz="458788" eaLnBrk="0" fontAlgn="base" hangingPunct="0">
              <a:spcBef>
                <a:spcPct val="0"/>
              </a:spcBef>
              <a:spcAft>
                <a:spcPct val="0"/>
              </a:spcAft>
              <a:defRPr sz="2400">
                <a:solidFill>
                  <a:srgbClr val="ED1C24"/>
                </a:solidFill>
                <a:latin typeface="Arial" charset="0"/>
                <a:cs typeface="Arial" charset="0"/>
              </a:defRPr>
            </a:lvl7pPr>
            <a:lvl8pPr marL="3429000" indent="-228600" defTabSz="458788" eaLnBrk="0" fontAlgn="base" hangingPunct="0">
              <a:spcBef>
                <a:spcPct val="0"/>
              </a:spcBef>
              <a:spcAft>
                <a:spcPct val="0"/>
              </a:spcAft>
              <a:defRPr sz="2400">
                <a:solidFill>
                  <a:srgbClr val="ED1C24"/>
                </a:solidFill>
                <a:latin typeface="Arial" charset="0"/>
                <a:cs typeface="Arial" charset="0"/>
              </a:defRPr>
            </a:lvl8pPr>
            <a:lvl9pPr marL="3886200" indent="-228600" defTabSz="458788" eaLnBrk="0" fontAlgn="base" hangingPunct="0">
              <a:spcBef>
                <a:spcPct val="0"/>
              </a:spcBef>
              <a:spcAft>
                <a:spcPct val="0"/>
              </a:spcAft>
              <a:defRPr sz="2400">
                <a:solidFill>
                  <a:srgbClr val="ED1C24"/>
                </a:solidFill>
                <a:latin typeface="Arial" charset="0"/>
                <a:cs typeface="Arial" charset="0"/>
              </a:defRPr>
            </a:lvl9pPr>
          </a:lstStyle>
          <a:p>
            <a:pPr eaLnBrk="1" hangingPunct="1"/>
            <a:r>
              <a:rPr kumimoji="1" lang="ru-RU" altLang="ru-RU" sz="1600" b="1">
                <a:solidFill>
                  <a:schemeClr val="bg1"/>
                </a:solidFill>
              </a:rPr>
              <a:t>Неправомерно указано обозначение Ву – водоупорность.</a:t>
            </a:r>
          </a:p>
          <a:p>
            <a:pPr eaLnBrk="1" hangingPunct="1"/>
            <a:endParaRPr kumimoji="1" lang="ru-RU" altLang="ru-RU" sz="1600" b="1">
              <a:solidFill>
                <a:schemeClr val="bg1"/>
              </a:solidFill>
            </a:endParaRPr>
          </a:p>
        </p:txBody>
      </p:sp>
      <p:sp>
        <p:nvSpPr>
          <p:cNvPr id="19470" name="AutoShape 20"/>
          <p:cNvSpPr>
            <a:spLocks noChangeArrowheads="1"/>
          </p:cNvSpPr>
          <p:nvPr/>
        </p:nvSpPr>
        <p:spPr bwMode="auto">
          <a:xfrm>
            <a:off x="6819900" y="2925763"/>
            <a:ext cx="3640138" cy="116998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defTabSz="457200" eaLnBrk="0" fontAlgn="base" hangingPunct="0">
              <a:spcBef>
                <a:spcPct val="0"/>
              </a:spcBef>
              <a:spcAft>
                <a:spcPct val="0"/>
              </a:spcAft>
              <a:defRPr sz="2400">
                <a:solidFill>
                  <a:srgbClr val="ED1C24"/>
                </a:solidFill>
                <a:latin typeface="Arial" charset="0"/>
                <a:cs typeface="Arial" charset="0"/>
              </a:defRPr>
            </a:lvl6pPr>
            <a:lvl7pPr marL="2971800" indent="-228600" defTabSz="457200" eaLnBrk="0" fontAlgn="base" hangingPunct="0">
              <a:spcBef>
                <a:spcPct val="0"/>
              </a:spcBef>
              <a:spcAft>
                <a:spcPct val="0"/>
              </a:spcAft>
              <a:defRPr sz="2400">
                <a:solidFill>
                  <a:srgbClr val="ED1C24"/>
                </a:solidFill>
                <a:latin typeface="Arial" charset="0"/>
                <a:cs typeface="Arial" charset="0"/>
              </a:defRPr>
            </a:lvl7pPr>
            <a:lvl8pPr marL="3429000" indent="-228600" defTabSz="457200" eaLnBrk="0" fontAlgn="base" hangingPunct="0">
              <a:spcBef>
                <a:spcPct val="0"/>
              </a:spcBef>
              <a:spcAft>
                <a:spcPct val="0"/>
              </a:spcAft>
              <a:defRPr sz="2400">
                <a:solidFill>
                  <a:srgbClr val="ED1C24"/>
                </a:solidFill>
                <a:latin typeface="Arial" charset="0"/>
                <a:cs typeface="Arial" charset="0"/>
              </a:defRPr>
            </a:lvl8pPr>
            <a:lvl9pPr marL="3886200" indent="-228600" defTabSz="457200" eaLnBrk="0" fontAlgn="base" hangingPunct="0">
              <a:spcBef>
                <a:spcPct val="0"/>
              </a:spcBef>
              <a:spcAft>
                <a:spcPct val="0"/>
              </a:spcAft>
              <a:defRPr sz="2400">
                <a:solidFill>
                  <a:srgbClr val="ED1C24"/>
                </a:solidFill>
                <a:latin typeface="Arial" charset="0"/>
                <a:cs typeface="Arial" charset="0"/>
              </a:defRPr>
            </a:lvl9pPr>
          </a:lstStyle>
          <a:p>
            <a:pPr eaLnBrk="1" hangingPunct="1"/>
            <a:endParaRPr lang="ru-RU" altLang="ru-RU"/>
          </a:p>
        </p:txBody>
      </p:sp>
      <p:sp>
        <p:nvSpPr>
          <p:cNvPr id="19471" name="Rectangle 21"/>
          <p:cNvSpPr>
            <a:spLocks noChangeArrowheads="1"/>
          </p:cNvSpPr>
          <p:nvPr/>
        </p:nvSpPr>
        <p:spPr bwMode="auto">
          <a:xfrm>
            <a:off x="7110413" y="3086100"/>
            <a:ext cx="3208337"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5" rIns="91432" bIns="45715">
            <a:spAutoFit/>
          </a:bodyPr>
          <a:lstStyle>
            <a:lvl1pPr defTabSz="458788" eaLnBrk="0" hangingPunct="0">
              <a:defRPr sz="2400">
                <a:solidFill>
                  <a:srgbClr val="ED1C24"/>
                </a:solidFill>
                <a:latin typeface="Arial" charset="0"/>
                <a:cs typeface="Arial" charset="0"/>
              </a:defRPr>
            </a:lvl1pPr>
            <a:lvl2pPr marL="742950" indent="-285750" defTabSz="458788" eaLnBrk="0" hangingPunct="0">
              <a:defRPr sz="2400">
                <a:solidFill>
                  <a:srgbClr val="ED1C24"/>
                </a:solidFill>
                <a:latin typeface="Arial" charset="0"/>
                <a:cs typeface="Arial" charset="0"/>
              </a:defRPr>
            </a:lvl2pPr>
            <a:lvl3pPr marL="1143000" indent="-228600" defTabSz="458788" eaLnBrk="0" hangingPunct="0">
              <a:defRPr sz="2400">
                <a:solidFill>
                  <a:srgbClr val="ED1C24"/>
                </a:solidFill>
                <a:latin typeface="Arial" charset="0"/>
                <a:cs typeface="Arial" charset="0"/>
              </a:defRPr>
            </a:lvl3pPr>
            <a:lvl4pPr marL="1600200" indent="-228600" defTabSz="458788" eaLnBrk="0" hangingPunct="0">
              <a:defRPr sz="2400">
                <a:solidFill>
                  <a:srgbClr val="ED1C24"/>
                </a:solidFill>
                <a:latin typeface="Arial" charset="0"/>
                <a:cs typeface="Arial" charset="0"/>
              </a:defRPr>
            </a:lvl4pPr>
            <a:lvl5pPr marL="2057400" indent="-228600" defTabSz="458788" eaLnBrk="0" hangingPunct="0">
              <a:defRPr sz="2400">
                <a:solidFill>
                  <a:srgbClr val="ED1C24"/>
                </a:solidFill>
                <a:latin typeface="Arial" charset="0"/>
                <a:cs typeface="Arial" charset="0"/>
              </a:defRPr>
            </a:lvl5pPr>
            <a:lvl6pPr marL="2514600" indent="-228600" defTabSz="458788" eaLnBrk="0" fontAlgn="base" hangingPunct="0">
              <a:spcBef>
                <a:spcPct val="0"/>
              </a:spcBef>
              <a:spcAft>
                <a:spcPct val="0"/>
              </a:spcAft>
              <a:defRPr sz="2400">
                <a:solidFill>
                  <a:srgbClr val="ED1C24"/>
                </a:solidFill>
                <a:latin typeface="Arial" charset="0"/>
                <a:cs typeface="Arial" charset="0"/>
              </a:defRPr>
            </a:lvl6pPr>
            <a:lvl7pPr marL="2971800" indent="-228600" defTabSz="458788" eaLnBrk="0" fontAlgn="base" hangingPunct="0">
              <a:spcBef>
                <a:spcPct val="0"/>
              </a:spcBef>
              <a:spcAft>
                <a:spcPct val="0"/>
              </a:spcAft>
              <a:defRPr sz="2400">
                <a:solidFill>
                  <a:srgbClr val="ED1C24"/>
                </a:solidFill>
                <a:latin typeface="Arial" charset="0"/>
                <a:cs typeface="Arial" charset="0"/>
              </a:defRPr>
            </a:lvl7pPr>
            <a:lvl8pPr marL="3429000" indent="-228600" defTabSz="458788" eaLnBrk="0" fontAlgn="base" hangingPunct="0">
              <a:spcBef>
                <a:spcPct val="0"/>
              </a:spcBef>
              <a:spcAft>
                <a:spcPct val="0"/>
              </a:spcAft>
              <a:defRPr sz="2400">
                <a:solidFill>
                  <a:srgbClr val="ED1C24"/>
                </a:solidFill>
                <a:latin typeface="Arial" charset="0"/>
                <a:cs typeface="Arial" charset="0"/>
              </a:defRPr>
            </a:lvl8pPr>
            <a:lvl9pPr marL="3886200" indent="-228600" defTabSz="458788" eaLnBrk="0" fontAlgn="base" hangingPunct="0">
              <a:spcBef>
                <a:spcPct val="0"/>
              </a:spcBef>
              <a:spcAft>
                <a:spcPct val="0"/>
              </a:spcAft>
              <a:defRPr sz="2400">
                <a:solidFill>
                  <a:srgbClr val="ED1C24"/>
                </a:solidFill>
                <a:latin typeface="Arial" charset="0"/>
                <a:cs typeface="Arial" charset="0"/>
              </a:defRPr>
            </a:lvl9pPr>
          </a:lstStyle>
          <a:p>
            <a:pPr eaLnBrk="1" hangingPunct="1"/>
            <a:r>
              <a:rPr kumimoji="1" lang="ru-RU" altLang="ru-RU" sz="1600" b="1">
                <a:solidFill>
                  <a:schemeClr val="bg1"/>
                </a:solidFill>
              </a:rPr>
              <a:t>ГОСТ Р 12.4.236-2011 указан некорректно, отсутствует</a:t>
            </a:r>
          </a:p>
          <a:p>
            <a:pPr eaLnBrk="1" hangingPunct="1"/>
            <a:r>
              <a:rPr kumimoji="1" lang="ru-RU" altLang="ru-RU" sz="1600" b="1">
                <a:solidFill>
                  <a:schemeClr val="bg1"/>
                </a:solidFill>
              </a:rPr>
              <a:t>индекс «Р». </a:t>
            </a:r>
          </a:p>
          <a:p>
            <a:pPr eaLnBrk="1" hangingPunct="1"/>
            <a:endParaRPr kumimoji="1" lang="ru-RU" altLang="ru-RU" sz="1600" b="1">
              <a:solidFill>
                <a:schemeClr val="bg1"/>
              </a:solidFill>
            </a:endParaRPr>
          </a:p>
        </p:txBody>
      </p:sp>
      <p:sp>
        <p:nvSpPr>
          <p:cNvPr id="19472" name="Line 22"/>
          <p:cNvSpPr>
            <a:spLocks noChangeShapeType="1"/>
          </p:cNvSpPr>
          <p:nvPr/>
        </p:nvSpPr>
        <p:spPr bwMode="auto">
          <a:xfrm>
            <a:off x="5605463" y="2622550"/>
            <a:ext cx="1214437" cy="463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473" name="AutoShape 23"/>
          <p:cNvSpPr>
            <a:spLocks noChangeArrowheads="1"/>
          </p:cNvSpPr>
          <p:nvPr/>
        </p:nvSpPr>
        <p:spPr bwMode="auto">
          <a:xfrm>
            <a:off x="220663" y="4275138"/>
            <a:ext cx="3108325" cy="1052512"/>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defTabSz="457200" eaLnBrk="0" fontAlgn="base" hangingPunct="0">
              <a:spcBef>
                <a:spcPct val="0"/>
              </a:spcBef>
              <a:spcAft>
                <a:spcPct val="0"/>
              </a:spcAft>
              <a:defRPr sz="2400">
                <a:solidFill>
                  <a:srgbClr val="ED1C24"/>
                </a:solidFill>
                <a:latin typeface="Arial" charset="0"/>
                <a:cs typeface="Arial" charset="0"/>
              </a:defRPr>
            </a:lvl6pPr>
            <a:lvl7pPr marL="2971800" indent="-228600" defTabSz="457200" eaLnBrk="0" fontAlgn="base" hangingPunct="0">
              <a:spcBef>
                <a:spcPct val="0"/>
              </a:spcBef>
              <a:spcAft>
                <a:spcPct val="0"/>
              </a:spcAft>
              <a:defRPr sz="2400">
                <a:solidFill>
                  <a:srgbClr val="ED1C24"/>
                </a:solidFill>
                <a:latin typeface="Arial" charset="0"/>
                <a:cs typeface="Arial" charset="0"/>
              </a:defRPr>
            </a:lvl7pPr>
            <a:lvl8pPr marL="3429000" indent="-228600" defTabSz="457200" eaLnBrk="0" fontAlgn="base" hangingPunct="0">
              <a:spcBef>
                <a:spcPct val="0"/>
              </a:spcBef>
              <a:spcAft>
                <a:spcPct val="0"/>
              </a:spcAft>
              <a:defRPr sz="2400">
                <a:solidFill>
                  <a:srgbClr val="ED1C24"/>
                </a:solidFill>
                <a:latin typeface="Arial" charset="0"/>
                <a:cs typeface="Arial" charset="0"/>
              </a:defRPr>
            </a:lvl8pPr>
            <a:lvl9pPr marL="3886200" indent="-228600" defTabSz="457200" eaLnBrk="0" fontAlgn="base" hangingPunct="0">
              <a:spcBef>
                <a:spcPct val="0"/>
              </a:spcBef>
              <a:spcAft>
                <a:spcPct val="0"/>
              </a:spcAft>
              <a:defRPr sz="2400">
                <a:solidFill>
                  <a:srgbClr val="ED1C24"/>
                </a:solidFill>
                <a:latin typeface="Arial" charset="0"/>
                <a:cs typeface="Arial" charset="0"/>
              </a:defRPr>
            </a:lvl9pPr>
          </a:lstStyle>
          <a:p>
            <a:pPr eaLnBrk="1" hangingPunct="1"/>
            <a:endParaRPr lang="ru-RU" altLang="ru-RU"/>
          </a:p>
        </p:txBody>
      </p:sp>
      <p:sp>
        <p:nvSpPr>
          <p:cNvPr id="19474" name="Rectangle 24"/>
          <p:cNvSpPr>
            <a:spLocks noChangeArrowheads="1"/>
          </p:cNvSpPr>
          <p:nvPr/>
        </p:nvSpPr>
        <p:spPr bwMode="auto">
          <a:xfrm>
            <a:off x="231775" y="4503738"/>
            <a:ext cx="3197225"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5" rIns="91432" bIns="45715">
            <a:spAutoFit/>
          </a:bodyPr>
          <a:lstStyle>
            <a:lvl1pPr defTabSz="458788" eaLnBrk="0" hangingPunct="0">
              <a:defRPr sz="2400">
                <a:solidFill>
                  <a:srgbClr val="ED1C24"/>
                </a:solidFill>
                <a:latin typeface="Arial" charset="0"/>
                <a:cs typeface="Arial" charset="0"/>
              </a:defRPr>
            </a:lvl1pPr>
            <a:lvl2pPr marL="742950" indent="-285750" defTabSz="458788" eaLnBrk="0" hangingPunct="0">
              <a:defRPr sz="2400">
                <a:solidFill>
                  <a:srgbClr val="ED1C24"/>
                </a:solidFill>
                <a:latin typeface="Arial" charset="0"/>
                <a:cs typeface="Arial" charset="0"/>
              </a:defRPr>
            </a:lvl2pPr>
            <a:lvl3pPr marL="1143000" indent="-228600" defTabSz="458788" eaLnBrk="0" hangingPunct="0">
              <a:defRPr sz="2400">
                <a:solidFill>
                  <a:srgbClr val="ED1C24"/>
                </a:solidFill>
                <a:latin typeface="Arial" charset="0"/>
                <a:cs typeface="Arial" charset="0"/>
              </a:defRPr>
            </a:lvl3pPr>
            <a:lvl4pPr marL="1600200" indent="-228600" defTabSz="458788" eaLnBrk="0" hangingPunct="0">
              <a:defRPr sz="2400">
                <a:solidFill>
                  <a:srgbClr val="ED1C24"/>
                </a:solidFill>
                <a:latin typeface="Arial" charset="0"/>
                <a:cs typeface="Arial" charset="0"/>
              </a:defRPr>
            </a:lvl4pPr>
            <a:lvl5pPr marL="2057400" indent="-228600" defTabSz="458788" eaLnBrk="0" hangingPunct="0">
              <a:defRPr sz="2400">
                <a:solidFill>
                  <a:srgbClr val="ED1C24"/>
                </a:solidFill>
                <a:latin typeface="Arial" charset="0"/>
                <a:cs typeface="Arial" charset="0"/>
              </a:defRPr>
            </a:lvl5pPr>
            <a:lvl6pPr marL="2514600" indent="-228600" defTabSz="458788" eaLnBrk="0" fontAlgn="base" hangingPunct="0">
              <a:spcBef>
                <a:spcPct val="0"/>
              </a:spcBef>
              <a:spcAft>
                <a:spcPct val="0"/>
              </a:spcAft>
              <a:defRPr sz="2400">
                <a:solidFill>
                  <a:srgbClr val="ED1C24"/>
                </a:solidFill>
                <a:latin typeface="Arial" charset="0"/>
                <a:cs typeface="Arial" charset="0"/>
              </a:defRPr>
            </a:lvl6pPr>
            <a:lvl7pPr marL="2971800" indent="-228600" defTabSz="458788" eaLnBrk="0" fontAlgn="base" hangingPunct="0">
              <a:spcBef>
                <a:spcPct val="0"/>
              </a:spcBef>
              <a:spcAft>
                <a:spcPct val="0"/>
              </a:spcAft>
              <a:defRPr sz="2400">
                <a:solidFill>
                  <a:srgbClr val="ED1C24"/>
                </a:solidFill>
                <a:latin typeface="Arial" charset="0"/>
                <a:cs typeface="Arial" charset="0"/>
              </a:defRPr>
            </a:lvl7pPr>
            <a:lvl8pPr marL="3429000" indent="-228600" defTabSz="458788" eaLnBrk="0" fontAlgn="base" hangingPunct="0">
              <a:spcBef>
                <a:spcPct val="0"/>
              </a:spcBef>
              <a:spcAft>
                <a:spcPct val="0"/>
              </a:spcAft>
              <a:defRPr sz="2400">
                <a:solidFill>
                  <a:srgbClr val="ED1C24"/>
                </a:solidFill>
                <a:latin typeface="Arial" charset="0"/>
                <a:cs typeface="Arial" charset="0"/>
              </a:defRPr>
            </a:lvl8pPr>
            <a:lvl9pPr marL="3886200" indent="-228600" defTabSz="458788" eaLnBrk="0" fontAlgn="base" hangingPunct="0">
              <a:spcBef>
                <a:spcPct val="0"/>
              </a:spcBef>
              <a:spcAft>
                <a:spcPct val="0"/>
              </a:spcAft>
              <a:defRPr sz="2400">
                <a:solidFill>
                  <a:srgbClr val="ED1C24"/>
                </a:solidFill>
                <a:latin typeface="Arial" charset="0"/>
                <a:cs typeface="Arial" charset="0"/>
              </a:defRPr>
            </a:lvl9pPr>
          </a:lstStyle>
          <a:p>
            <a:pPr eaLnBrk="1" hangingPunct="1"/>
            <a:r>
              <a:rPr kumimoji="1" lang="ru-RU" altLang="ru-RU" sz="1600" b="1">
                <a:solidFill>
                  <a:schemeClr val="bg1"/>
                </a:solidFill>
              </a:rPr>
              <a:t>Дата изготовления указана не корректно</a:t>
            </a:r>
          </a:p>
          <a:p>
            <a:pPr eaLnBrk="1" hangingPunct="1"/>
            <a:endParaRPr kumimoji="1" lang="ru-RU" altLang="ru-RU" sz="1600" b="1">
              <a:solidFill>
                <a:schemeClr val="bg1"/>
              </a:solidFill>
            </a:endParaRPr>
          </a:p>
        </p:txBody>
      </p:sp>
      <p:sp>
        <p:nvSpPr>
          <p:cNvPr id="19475" name="Line 25"/>
          <p:cNvSpPr>
            <a:spLocks noChangeShapeType="1"/>
          </p:cNvSpPr>
          <p:nvPr/>
        </p:nvSpPr>
        <p:spPr bwMode="auto">
          <a:xfrm flipV="1">
            <a:off x="3328988" y="3767138"/>
            <a:ext cx="1517650" cy="623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 name="Заголовок 1"/>
          <p:cNvSpPr>
            <a:spLocks noGrp="1"/>
          </p:cNvSpPr>
          <p:nvPr>
            <p:ph type="title"/>
          </p:nvPr>
        </p:nvSpPr>
        <p:spPr/>
        <p:txBody>
          <a:bodyPr/>
          <a:lstStyle/>
          <a:p>
            <a:r>
              <a:rPr lang="ru-RU" dirty="0" smtClean="0"/>
              <a:t> </a:t>
            </a:r>
            <a:endParaRPr lang="ru-RU"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4" descr="&amp;Kcy;&amp;ocy;&amp;scy;&amp;tcy;&amp;yucy;&amp;mcy; "/>
          <p:cNvSpPr>
            <a:spLocks noChangeAspect="1" noChangeArrowheads="1"/>
          </p:cNvSpPr>
          <p:nvPr/>
        </p:nvSpPr>
        <p:spPr bwMode="auto">
          <a:xfrm>
            <a:off x="5187950" y="363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defTabSz="457200" eaLnBrk="0" fontAlgn="base" hangingPunct="0">
              <a:spcBef>
                <a:spcPct val="0"/>
              </a:spcBef>
              <a:spcAft>
                <a:spcPct val="0"/>
              </a:spcAft>
              <a:defRPr sz="2400">
                <a:solidFill>
                  <a:srgbClr val="ED1C24"/>
                </a:solidFill>
                <a:latin typeface="Arial" charset="0"/>
                <a:cs typeface="Arial" charset="0"/>
              </a:defRPr>
            </a:lvl6pPr>
            <a:lvl7pPr marL="2971800" indent="-228600" defTabSz="457200" eaLnBrk="0" fontAlgn="base" hangingPunct="0">
              <a:spcBef>
                <a:spcPct val="0"/>
              </a:spcBef>
              <a:spcAft>
                <a:spcPct val="0"/>
              </a:spcAft>
              <a:defRPr sz="2400">
                <a:solidFill>
                  <a:srgbClr val="ED1C24"/>
                </a:solidFill>
                <a:latin typeface="Arial" charset="0"/>
                <a:cs typeface="Arial" charset="0"/>
              </a:defRPr>
            </a:lvl7pPr>
            <a:lvl8pPr marL="3429000" indent="-228600" defTabSz="457200" eaLnBrk="0" fontAlgn="base" hangingPunct="0">
              <a:spcBef>
                <a:spcPct val="0"/>
              </a:spcBef>
              <a:spcAft>
                <a:spcPct val="0"/>
              </a:spcAft>
              <a:defRPr sz="2400">
                <a:solidFill>
                  <a:srgbClr val="ED1C24"/>
                </a:solidFill>
                <a:latin typeface="Arial" charset="0"/>
                <a:cs typeface="Arial" charset="0"/>
              </a:defRPr>
            </a:lvl8pPr>
            <a:lvl9pPr marL="3886200" indent="-228600" defTabSz="457200" eaLnBrk="0" fontAlgn="base" hangingPunct="0">
              <a:spcBef>
                <a:spcPct val="0"/>
              </a:spcBef>
              <a:spcAft>
                <a:spcPct val="0"/>
              </a:spcAft>
              <a:defRPr sz="2400">
                <a:solidFill>
                  <a:srgbClr val="ED1C24"/>
                </a:solidFill>
                <a:latin typeface="Arial" charset="0"/>
                <a:cs typeface="Arial" charset="0"/>
              </a:defRPr>
            </a:lvl9pPr>
          </a:lstStyle>
          <a:p>
            <a:pPr eaLnBrk="1" hangingPunct="1"/>
            <a:endParaRPr lang="ru-RU" altLang="ru-RU"/>
          </a:p>
        </p:txBody>
      </p:sp>
      <p:sp>
        <p:nvSpPr>
          <p:cNvPr id="6" name="Заголовок 5"/>
          <p:cNvSpPr>
            <a:spLocks noGrp="1"/>
          </p:cNvSpPr>
          <p:nvPr>
            <p:ph type="title"/>
          </p:nvPr>
        </p:nvSpPr>
        <p:spPr/>
        <p:txBody>
          <a:bodyPr/>
          <a:lstStyle/>
          <a:p>
            <a:r>
              <a:rPr lang="ru-RU" dirty="0" smtClean="0"/>
              <a:t> </a:t>
            </a:r>
            <a:endParaRPr lang="ru-RU" dirty="0"/>
          </a:p>
        </p:txBody>
      </p:sp>
      <p:sp>
        <p:nvSpPr>
          <p:cNvPr id="7" name="Прямоугольник 6"/>
          <p:cNvSpPr/>
          <p:nvPr/>
        </p:nvSpPr>
        <p:spPr>
          <a:xfrm>
            <a:off x="627321" y="209696"/>
            <a:ext cx="9367284" cy="6555641"/>
          </a:xfrm>
          <a:prstGeom prst="rect">
            <a:avLst/>
          </a:prstGeom>
        </p:spPr>
        <p:txBody>
          <a:bodyPr wrap="square">
            <a:spAutoFit/>
          </a:bodyPr>
          <a:lstStyle/>
          <a:p>
            <a:pPr algn="ctr"/>
            <a:r>
              <a:rPr lang="ru-RU" sz="2100" dirty="0">
                <a:solidFill>
                  <a:schemeClr val="tx2"/>
                </a:solidFill>
              </a:rPr>
              <a:t> </a:t>
            </a:r>
            <a:r>
              <a:rPr lang="ru-RU" sz="2100" b="1" dirty="0">
                <a:solidFill>
                  <a:schemeClr val="tx2"/>
                </a:solidFill>
              </a:rPr>
              <a:t>Постановление Правительства РФ от 24 декабря 2021 г. № 2464 </a:t>
            </a:r>
            <a:r>
              <a:rPr lang="ru-RU" sz="2100" b="1" dirty="0" smtClean="0">
                <a:solidFill>
                  <a:schemeClr val="tx2"/>
                </a:solidFill>
              </a:rPr>
              <a:t>«О </a:t>
            </a:r>
            <a:r>
              <a:rPr lang="ru-RU" sz="2100" b="1" dirty="0">
                <a:solidFill>
                  <a:schemeClr val="tx2"/>
                </a:solidFill>
              </a:rPr>
              <a:t>порядке обучения по охране труда и проверки знания требований охраны </a:t>
            </a:r>
            <a:r>
              <a:rPr lang="ru-RU" sz="2100" b="1" dirty="0" smtClean="0">
                <a:solidFill>
                  <a:schemeClr val="tx2"/>
                </a:solidFill>
              </a:rPr>
              <a:t>труда»</a:t>
            </a:r>
          </a:p>
          <a:p>
            <a:endParaRPr lang="ru-RU" sz="2100" dirty="0">
              <a:solidFill>
                <a:schemeClr val="tx2"/>
              </a:solidFill>
            </a:endParaRPr>
          </a:p>
          <a:p>
            <a:r>
              <a:rPr lang="ru-RU" sz="2100" dirty="0">
                <a:solidFill>
                  <a:schemeClr val="tx2"/>
                </a:solidFill>
              </a:rPr>
              <a:t>Пункт 3. Обучение по охране труда и проверка знания требований охраны труда относятся к профилактическим мероприятиям по охране труда, направлены на предотвращение случаев производственного травматизма и профессиональных заболеваний, снижение их последствий и являются специализированным процессом получения знаний, умений и навыков.</a:t>
            </a:r>
          </a:p>
          <a:p>
            <a:r>
              <a:rPr lang="ru-RU" sz="2100" dirty="0">
                <a:solidFill>
                  <a:schemeClr val="tx2"/>
                </a:solidFill>
              </a:rPr>
              <a:t>4. Обучение по охране труда осуществляется в ходе проведения:</a:t>
            </a:r>
          </a:p>
          <a:p>
            <a:r>
              <a:rPr lang="ru-RU" sz="2100" dirty="0">
                <a:solidFill>
                  <a:schemeClr val="tx2"/>
                </a:solidFill>
              </a:rPr>
              <a:t>а) инструктажей по охране труда;</a:t>
            </a:r>
          </a:p>
          <a:p>
            <a:r>
              <a:rPr lang="ru-RU" sz="2100" dirty="0">
                <a:solidFill>
                  <a:schemeClr val="tx2"/>
                </a:solidFill>
              </a:rPr>
              <a:t>б) стажировки на рабочем месте;</a:t>
            </a:r>
          </a:p>
          <a:p>
            <a:r>
              <a:rPr lang="ru-RU" sz="2100" dirty="0">
                <a:solidFill>
                  <a:schemeClr val="tx2"/>
                </a:solidFill>
              </a:rPr>
              <a:t>в) обучения по оказанию первой помощи пострадавшим;</a:t>
            </a:r>
          </a:p>
          <a:p>
            <a:r>
              <a:rPr lang="ru-RU" sz="2100" b="1" u="sng" dirty="0">
                <a:solidFill>
                  <a:schemeClr val="tx2"/>
                </a:solidFill>
              </a:rPr>
              <a:t>г) обучения по использованию (применению) средств индивидуальной защиты;</a:t>
            </a:r>
            <a:endParaRPr lang="ru-RU" sz="2100" dirty="0">
              <a:solidFill>
                <a:schemeClr val="tx2"/>
              </a:solidFill>
            </a:endParaRPr>
          </a:p>
          <a:p>
            <a:r>
              <a:rPr lang="ru-RU" sz="2100" dirty="0">
                <a:solidFill>
                  <a:schemeClr val="tx2"/>
                </a:solidFill>
              </a:rPr>
              <a:t>д) обучения по охране труда у работодателя, в том числе обучения безопасным методам и приемам выполнения работ, или в организации, у индивидуального предпринимателя, оказывающих услуги по проведению обучения по охране труда (далее - обучение требованиям охраны труда).</a:t>
            </a:r>
          </a:p>
        </p:txBody>
      </p:sp>
    </p:spTree>
    <p:extLst>
      <p:ext uri="{BB962C8B-B14F-4D97-AF65-F5344CB8AC3E}">
        <p14:creationId xmlns:p14="http://schemas.microsoft.com/office/powerpoint/2010/main" val="2488618811"/>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342900" y="133350"/>
            <a:ext cx="9975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5" rIns="91432" bIns="45715" anchor="ctr">
            <a:spAutoFit/>
          </a:bodyPr>
          <a:lstStyle>
            <a:lvl1pPr defTabSz="458788" eaLnBrk="0" hangingPunct="0">
              <a:defRPr sz="2400">
                <a:solidFill>
                  <a:srgbClr val="ED1C24"/>
                </a:solidFill>
                <a:latin typeface="Arial" charset="0"/>
                <a:cs typeface="Arial" charset="0"/>
              </a:defRPr>
            </a:lvl1pPr>
            <a:lvl2pPr marL="742950" indent="-285750" defTabSz="458788" eaLnBrk="0" hangingPunct="0">
              <a:defRPr sz="2400">
                <a:solidFill>
                  <a:srgbClr val="ED1C24"/>
                </a:solidFill>
                <a:latin typeface="Arial" charset="0"/>
                <a:cs typeface="Arial" charset="0"/>
              </a:defRPr>
            </a:lvl2pPr>
            <a:lvl3pPr marL="1143000" indent="-228600" defTabSz="458788" eaLnBrk="0" hangingPunct="0">
              <a:defRPr sz="2400">
                <a:solidFill>
                  <a:srgbClr val="ED1C24"/>
                </a:solidFill>
                <a:latin typeface="Arial" charset="0"/>
                <a:cs typeface="Arial" charset="0"/>
              </a:defRPr>
            </a:lvl3pPr>
            <a:lvl4pPr marL="1600200" indent="-228600" defTabSz="458788" eaLnBrk="0" hangingPunct="0">
              <a:defRPr sz="2400">
                <a:solidFill>
                  <a:srgbClr val="ED1C24"/>
                </a:solidFill>
                <a:latin typeface="Arial" charset="0"/>
                <a:cs typeface="Arial" charset="0"/>
              </a:defRPr>
            </a:lvl4pPr>
            <a:lvl5pPr marL="2057400" indent="-228600" defTabSz="458788" eaLnBrk="0" hangingPunct="0">
              <a:defRPr sz="2400">
                <a:solidFill>
                  <a:srgbClr val="ED1C24"/>
                </a:solidFill>
                <a:latin typeface="Arial" charset="0"/>
                <a:cs typeface="Arial" charset="0"/>
              </a:defRPr>
            </a:lvl5pPr>
            <a:lvl6pPr marL="2514600" indent="-228600" defTabSz="458788" eaLnBrk="0" fontAlgn="base" hangingPunct="0">
              <a:spcBef>
                <a:spcPct val="0"/>
              </a:spcBef>
              <a:spcAft>
                <a:spcPct val="0"/>
              </a:spcAft>
              <a:defRPr sz="2400">
                <a:solidFill>
                  <a:srgbClr val="ED1C24"/>
                </a:solidFill>
                <a:latin typeface="Arial" charset="0"/>
                <a:cs typeface="Arial" charset="0"/>
              </a:defRPr>
            </a:lvl6pPr>
            <a:lvl7pPr marL="2971800" indent="-228600" defTabSz="458788" eaLnBrk="0" fontAlgn="base" hangingPunct="0">
              <a:spcBef>
                <a:spcPct val="0"/>
              </a:spcBef>
              <a:spcAft>
                <a:spcPct val="0"/>
              </a:spcAft>
              <a:defRPr sz="2400">
                <a:solidFill>
                  <a:srgbClr val="ED1C24"/>
                </a:solidFill>
                <a:latin typeface="Arial" charset="0"/>
                <a:cs typeface="Arial" charset="0"/>
              </a:defRPr>
            </a:lvl7pPr>
            <a:lvl8pPr marL="3429000" indent="-228600" defTabSz="458788" eaLnBrk="0" fontAlgn="base" hangingPunct="0">
              <a:spcBef>
                <a:spcPct val="0"/>
              </a:spcBef>
              <a:spcAft>
                <a:spcPct val="0"/>
              </a:spcAft>
              <a:defRPr sz="2400">
                <a:solidFill>
                  <a:srgbClr val="ED1C24"/>
                </a:solidFill>
                <a:latin typeface="Arial" charset="0"/>
                <a:cs typeface="Arial" charset="0"/>
              </a:defRPr>
            </a:lvl8pPr>
            <a:lvl9pPr marL="3886200" indent="-228600" defTabSz="458788" eaLnBrk="0" fontAlgn="base" hangingPunct="0">
              <a:spcBef>
                <a:spcPct val="0"/>
              </a:spcBef>
              <a:spcAft>
                <a:spcPct val="0"/>
              </a:spcAft>
              <a:defRPr sz="2400">
                <a:solidFill>
                  <a:srgbClr val="ED1C24"/>
                </a:solidFill>
                <a:latin typeface="Arial" charset="0"/>
                <a:cs typeface="Arial" charset="0"/>
              </a:defRPr>
            </a:lvl9pPr>
          </a:lstStyle>
          <a:p>
            <a:pPr algn="ctr" eaLnBrk="1" hangingPunct="1"/>
            <a:r>
              <a:rPr lang="ru-RU" altLang="ru-RU" b="1" dirty="0">
                <a:solidFill>
                  <a:schemeClr val="tx2"/>
                </a:solidFill>
              </a:rPr>
              <a:t>Пример не соблюдения требований к маркировке спецодежды</a:t>
            </a:r>
            <a:r>
              <a:rPr lang="ru-RU" altLang="ru-RU" dirty="0">
                <a:solidFill>
                  <a:schemeClr val="tx2"/>
                </a:solidFill>
              </a:rPr>
              <a:t>  </a:t>
            </a:r>
          </a:p>
        </p:txBody>
      </p:sp>
      <p:pic>
        <p:nvPicPr>
          <p:cNvPr id="20483" name="Picture 4" descr="Инструкция Сириус(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4238" y="1362075"/>
            <a:ext cx="2654300"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AutoShape 8"/>
          <p:cNvSpPr>
            <a:spLocks noChangeArrowheads="1"/>
          </p:cNvSpPr>
          <p:nvPr/>
        </p:nvSpPr>
        <p:spPr bwMode="auto">
          <a:xfrm>
            <a:off x="1643063" y="1843088"/>
            <a:ext cx="4572000" cy="276542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defTabSz="457200" eaLnBrk="0" fontAlgn="base" hangingPunct="0">
              <a:spcBef>
                <a:spcPct val="0"/>
              </a:spcBef>
              <a:spcAft>
                <a:spcPct val="0"/>
              </a:spcAft>
              <a:defRPr sz="2400">
                <a:solidFill>
                  <a:srgbClr val="ED1C24"/>
                </a:solidFill>
                <a:latin typeface="Arial" charset="0"/>
                <a:cs typeface="Arial" charset="0"/>
              </a:defRPr>
            </a:lvl6pPr>
            <a:lvl7pPr marL="2971800" indent="-228600" defTabSz="457200" eaLnBrk="0" fontAlgn="base" hangingPunct="0">
              <a:spcBef>
                <a:spcPct val="0"/>
              </a:spcBef>
              <a:spcAft>
                <a:spcPct val="0"/>
              </a:spcAft>
              <a:defRPr sz="2400">
                <a:solidFill>
                  <a:srgbClr val="ED1C24"/>
                </a:solidFill>
                <a:latin typeface="Arial" charset="0"/>
                <a:cs typeface="Arial" charset="0"/>
              </a:defRPr>
            </a:lvl7pPr>
            <a:lvl8pPr marL="3429000" indent="-228600" defTabSz="457200" eaLnBrk="0" fontAlgn="base" hangingPunct="0">
              <a:spcBef>
                <a:spcPct val="0"/>
              </a:spcBef>
              <a:spcAft>
                <a:spcPct val="0"/>
              </a:spcAft>
              <a:defRPr sz="2400">
                <a:solidFill>
                  <a:srgbClr val="ED1C24"/>
                </a:solidFill>
                <a:latin typeface="Arial" charset="0"/>
                <a:cs typeface="Arial" charset="0"/>
              </a:defRPr>
            </a:lvl8pPr>
            <a:lvl9pPr marL="3886200" indent="-228600" defTabSz="457200" eaLnBrk="0" fontAlgn="base" hangingPunct="0">
              <a:spcBef>
                <a:spcPct val="0"/>
              </a:spcBef>
              <a:spcAft>
                <a:spcPct val="0"/>
              </a:spcAft>
              <a:defRPr sz="2400">
                <a:solidFill>
                  <a:srgbClr val="ED1C24"/>
                </a:solidFill>
                <a:latin typeface="Arial" charset="0"/>
                <a:cs typeface="Arial" charset="0"/>
              </a:defRPr>
            </a:lvl9pPr>
          </a:lstStyle>
          <a:p>
            <a:pPr eaLnBrk="1" hangingPunct="1"/>
            <a:endParaRPr lang="ru-RU" altLang="ru-RU"/>
          </a:p>
        </p:txBody>
      </p:sp>
      <p:sp>
        <p:nvSpPr>
          <p:cNvPr id="20485" name="Rectangle 9"/>
          <p:cNvSpPr>
            <a:spLocks noChangeArrowheads="1"/>
          </p:cNvSpPr>
          <p:nvPr/>
        </p:nvSpPr>
        <p:spPr bwMode="auto">
          <a:xfrm>
            <a:off x="1966913" y="2189163"/>
            <a:ext cx="435927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5" rIns="91432" bIns="45715">
            <a:spAutoFit/>
          </a:bodyPr>
          <a:lstStyle>
            <a:lvl1pPr defTabSz="458788" eaLnBrk="0" hangingPunct="0">
              <a:defRPr sz="2400">
                <a:solidFill>
                  <a:srgbClr val="ED1C24"/>
                </a:solidFill>
                <a:latin typeface="Arial" charset="0"/>
                <a:cs typeface="Arial" charset="0"/>
              </a:defRPr>
            </a:lvl1pPr>
            <a:lvl2pPr marL="742950" indent="-285750" defTabSz="458788" eaLnBrk="0" hangingPunct="0">
              <a:defRPr sz="2400">
                <a:solidFill>
                  <a:srgbClr val="ED1C24"/>
                </a:solidFill>
                <a:latin typeface="Arial" charset="0"/>
                <a:cs typeface="Arial" charset="0"/>
              </a:defRPr>
            </a:lvl2pPr>
            <a:lvl3pPr marL="1143000" indent="-228600" defTabSz="458788" eaLnBrk="0" hangingPunct="0">
              <a:defRPr sz="2400">
                <a:solidFill>
                  <a:srgbClr val="ED1C24"/>
                </a:solidFill>
                <a:latin typeface="Arial" charset="0"/>
                <a:cs typeface="Arial" charset="0"/>
              </a:defRPr>
            </a:lvl3pPr>
            <a:lvl4pPr marL="1600200" indent="-228600" defTabSz="458788" eaLnBrk="0" hangingPunct="0">
              <a:defRPr sz="2400">
                <a:solidFill>
                  <a:srgbClr val="ED1C24"/>
                </a:solidFill>
                <a:latin typeface="Arial" charset="0"/>
                <a:cs typeface="Arial" charset="0"/>
              </a:defRPr>
            </a:lvl4pPr>
            <a:lvl5pPr marL="2057400" indent="-228600" defTabSz="458788" eaLnBrk="0" hangingPunct="0">
              <a:defRPr sz="2400">
                <a:solidFill>
                  <a:srgbClr val="ED1C24"/>
                </a:solidFill>
                <a:latin typeface="Arial" charset="0"/>
                <a:cs typeface="Arial" charset="0"/>
              </a:defRPr>
            </a:lvl5pPr>
            <a:lvl6pPr marL="2514600" indent="-228600" defTabSz="458788" eaLnBrk="0" fontAlgn="base" hangingPunct="0">
              <a:spcBef>
                <a:spcPct val="0"/>
              </a:spcBef>
              <a:spcAft>
                <a:spcPct val="0"/>
              </a:spcAft>
              <a:defRPr sz="2400">
                <a:solidFill>
                  <a:srgbClr val="ED1C24"/>
                </a:solidFill>
                <a:latin typeface="Arial" charset="0"/>
                <a:cs typeface="Arial" charset="0"/>
              </a:defRPr>
            </a:lvl6pPr>
            <a:lvl7pPr marL="2971800" indent="-228600" defTabSz="458788" eaLnBrk="0" fontAlgn="base" hangingPunct="0">
              <a:spcBef>
                <a:spcPct val="0"/>
              </a:spcBef>
              <a:spcAft>
                <a:spcPct val="0"/>
              </a:spcAft>
              <a:defRPr sz="2400">
                <a:solidFill>
                  <a:srgbClr val="ED1C24"/>
                </a:solidFill>
                <a:latin typeface="Arial" charset="0"/>
                <a:cs typeface="Arial" charset="0"/>
              </a:defRPr>
            </a:lvl7pPr>
            <a:lvl8pPr marL="3429000" indent="-228600" defTabSz="458788" eaLnBrk="0" fontAlgn="base" hangingPunct="0">
              <a:spcBef>
                <a:spcPct val="0"/>
              </a:spcBef>
              <a:spcAft>
                <a:spcPct val="0"/>
              </a:spcAft>
              <a:defRPr sz="2400">
                <a:solidFill>
                  <a:srgbClr val="ED1C24"/>
                </a:solidFill>
                <a:latin typeface="Arial" charset="0"/>
                <a:cs typeface="Arial" charset="0"/>
              </a:defRPr>
            </a:lvl8pPr>
            <a:lvl9pPr marL="3886200" indent="-228600" defTabSz="458788" eaLnBrk="0" fontAlgn="base" hangingPunct="0">
              <a:spcBef>
                <a:spcPct val="0"/>
              </a:spcBef>
              <a:spcAft>
                <a:spcPct val="0"/>
              </a:spcAft>
              <a:defRPr sz="2400">
                <a:solidFill>
                  <a:srgbClr val="ED1C24"/>
                </a:solidFill>
                <a:latin typeface="Arial" charset="0"/>
                <a:cs typeface="Arial" charset="0"/>
              </a:defRPr>
            </a:lvl9pPr>
          </a:lstStyle>
          <a:p>
            <a:pPr eaLnBrk="1" hangingPunct="1"/>
            <a:r>
              <a:rPr kumimoji="1" lang="ru-RU" altLang="ru-RU" sz="1600" b="1" dirty="0">
                <a:solidFill>
                  <a:schemeClr val="bg1"/>
                </a:solidFill>
              </a:rPr>
              <a:t>Инструкция выполнена без учета требований ТР ТС 019/2011, содержит крайне мало информации:</a:t>
            </a:r>
          </a:p>
          <a:p>
            <a:pPr eaLnBrk="1" hangingPunct="1"/>
            <a:r>
              <a:rPr kumimoji="1" lang="ru-RU" altLang="ru-RU" sz="1600" b="1" dirty="0">
                <a:solidFill>
                  <a:schemeClr val="bg1"/>
                </a:solidFill>
              </a:rPr>
              <a:t>-Отсутствует информация о классе защиты, о порядке использования;</a:t>
            </a:r>
          </a:p>
          <a:p>
            <a:pPr eaLnBrk="1" hangingPunct="1"/>
            <a:r>
              <a:rPr kumimoji="1" lang="ru-RU" altLang="ru-RU" sz="1600" b="1" dirty="0">
                <a:solidFill>
                  <a:schemeClr val="bg1"/>
                </a:solidFill>
              </a:rPr>
              <a:t>-нет обозначения ТР ТС и ЕАС;</a:t>
            </a:r>
          </a:p>
          <a:p>
            <a:pPr eaLnBrk="1" hangingPunct="1"/>
            <a:r>
              <a:rPr kumimoji="1" lang="ru-RU" altLang="ru-RU" sz="1600" b="1" dirty="0">
                <a:solidFill>
                  <a:schemeClr val="bg1"/>
                </a:solidFill>
              </a:rPr>
              <a:t>-нет информации о гарантиях изготовителя.</a:t>
            </a:r>
          </a:p>
        </p:txBody>
      </p:sp>
      <p:sp>
        <p:nvSpPr>
          <p:cNvPr id="2" name="Заголовок 1"/>
          <p:cNvSpPr>
            <a:spLocks noGrp="1"/>
          </p:cNvSpPr>
          <p:nvPr>
            <p:ph type="title"/>
          </p:nvPr>
        </p:nvSpPr>
        <p:spPr/>
        <p:txBody>
          <a:bodyPr/>
          <a:lstStyle/>
          <a:p>
            <a:r>
              <a:rPr lang="ru-RU" dirty="0" smtClean="0"/>
              <a:t> </a:t>
            </a:r>
            <a:endParaRPr lang="ru-RU" dirty="0"/>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42900" y="133350"/>
            <a:ext cx="9975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5" rIns="91432" bIns="45715" anchor="ctr">
            <a:spAutoFit/>
          </a:bodyPr>
          <a:lstStyle>
            <a:lvl1pPr defTabSz="458788" eaLnBrk="0" hangingPunct="0">
              <a:defRPr sz="2400">
                <a:solidFill>
                  <a:srgbClr val="ED1C24"/>
                </a:solidFill>
                <a:latin typeface="Arial" charset="0"/>
                <a:cs typeface="Arial" charset="0"/>
              </a:defRPr>
            </a:lvl1pPr>
            <a:lvl2pPr marL="742950" indent="-285750" defTabSz="458788" eaLnBrk="0" hangingPunct="0">
              <a:defRPr sz="2400">
                <a:solidFill>
                  <a:srgbClr val="ED1C24"/>
                </a:solidFill>
                <a:latin typeface="Arial" charset="0"/>
                <a:cs typeface="Arial" charset="0"/>
              </a:defRPr>
            </a:lvl2pPr>
            <a:lvl3pPr marL="1143000" indent="-228600" defTabSz="458788" eaLnBrk="0" hangingPunct="0">
              <a:defRPr sz="2400">
                <a:solidFill>
                  <a:srgbClr val="ED1C24"/>
                </a:solidFill>
                <a:latin typeface="Arial" charset="0"/>
                <a:cs typeface="Arial" charset="0"/>
              </a:defRPr>
            </a:lvl3pPr>
            <a:lvl4pPr marL="1600200" indent="-228600" defTabSz="458788" eaLnBrk="0" hangingPunct="0">
              <a:defRPr sz="2400">
                <a:solidFill>
                  <a:srgbClr val="ED1C24"/>
                </a:solidFill>
                <a:latin typeface="Arial" charset="0"/>
                <a:cs typeface="Arial" charset="0"/>
              </a:defRPr>
            </a:lvl4pPr>
            <a:lvl5pPr marL="2057400" indent="-228600" defTabSz="458788" eaLnBrk="0" hangingPunct="0">
              <a:defRPr sz="2400">
                <a:solidFill>
                  <a:srgbClr val="ED1C24"/>
                </a:solidFill>
                <a:latin typeface="Arial" charset="0"/>
                <a:cs typeface="Arial" charset="0"/>
              </a:defRPr>
            </a:lvl5pPr>
            <a:lvl6pPr marL="2514600" indent="-228600" defTabSz="458788" eaLnBrk="0" fontAlgn="base" hangingPunct="0">
              <a:spcBef>
                <a:spcPct val="0"/>
              </a:spcBef>
              <a:spcAft>
                <a:spcPct val="0"/>
              </a:spcAft>
              <a:defRPr sz="2400">
                <a:solidFill>
                  <a:srgbClr val="ED1C24"/>
                </a:solidFill>
                <a:latin typeface="Arial" charset="0"/>
                <a:cs typeface="Arial" charset="0"/>
              </a:defRPr>
            </a:lvl6pPr>
            <a:lvl7pPr marL="2971800" indent="-228600" defTabSz="458788" eaLnBrk="0" fontAlgn="base" hangingPunct="0">
              <a:spcBef>
                <a:spcPct val="0"/>
              </a:spcBef>
              <a:spcAft>
                <a:spcPct val="0"/>
              </a:spcAft>
              <a:defRPr sz="2400">
                <a:solidFill>
                  <a:srgbClr val="ED1C24"/>
                </a:solidFill>
                <a:latin typeface="Arial" charset="0"/>
                <a:cs typeface="Arial" charset="0"/>
              </a:defRPr>
            </a:lvl7pPr>
            <a:lvl8pPr marL="3429000" indent="-228600" defTabSz="458788" eaLnBrk="0" fontAlgn="base" hangingPunct="0">
              <a:spcBef>
                <a:spcPct val="0"/>
              </a:spcBef>
              <a:spcAft>
                <a:spcPct val="0"/>
              </a:spcAft>
              <a:defRPr sz="2400">
                <a:solidFill>
                  <a:srgbClr val="ED1C24"/>
                </a:solidFill>
                <a:latin typeface="Arial" charset="0"/>
                <a:cs typeface="Arial" charset="0"/>
              </a:defRPr>
            </a:lvl8pPr>
            <a:lvl9pPr marL="3886200" indent="-228600" defTabSz="458788" eaLnBrk="0" fontAlgn="base" hangingPunct="0">
              <a:spcBef>
                <a:spcPct val="0"/>
              </a:spcBef>
              <a:spcAft>
                <a:spcPct val="0"/>
              </a:spcAft>
              <a:defRPr sz="2400">
                <a:solidFill>
                  <a:srgbClr val="ED1C24"/>
                </a:solidFill>
                <a:latin typeface="Arial" charset="0"/>
                <a:cs typeface="Arial" charset="0"/>
              </a:defRPr>
            </a:lvl9pPr>
          </a:lstStyle>
          <a:p>
            <a:pPr algn="ctr" eaLnBrk="1" hangingPunct="1"/>
            <a:r>
              <a:rPr lang="ru-RU" altLang="ru-RU" b="1" dirty="0">
                <a:solidFill>
                  <a:schemeClr val="tx2"/>
                </a:solidFill>
              </a:rPr>
              <a:t>Пример не соблюдения требований к маркировке спецодежды</a:t>
            </a:r>
            <a:r>
              <a:rPr lang="ru-RU" altLang="ru-RU" dirty="0">
                <a:solidFill>
                  <a:schemeClr val="tx2"/>
                </a:solidFill>
              </a:rPr>
              <a:t>  </a:t>
            </a:r>
          </a:p>
        </p:txBody>
      </p:sp>
      <p:pic>
        <p:nvPicPr>
          <p:cNvPr id="21507" name="Picture 3" descr="Инструкция Сириус(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4238" y="1362075"/>
            <a:ext cx="2654300"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6" descr="2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 y="1141413"/>
            <a:ext cx="6381750" cy="512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p:txBody>
          <a:bodyPr/>
          <a:lstStyle/>
          <a:p>
            <a:r>
              <a:rPr lang="ru-RU" dirty="0" smtClean="0"/>
              <a:t> </a:t>
            </a:r>
            <a:endParaRPr lang="ru-RU" dirty="0"/>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42900" y="133350"/>
            <a:ext cx="9975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5" rIns="91432" bIns="45715" anchor="ctr">
            <a:spAutoFit/>
          </a:bodyPr>
          <a:lstStyle>
            <a:lvl1pPr defTabSz="458788" eaLnBrk="0" hangingPunct="0">
              <a:defRPr sz="2400">
                <a:solidFill>
                  <a:srgbClr val="ED1C24"/>
                </a:solidFill>
                <a:latin typeface="Arial" charset="0"/>
                <a:cs typeface="Arial" charset="0"/>
              </a:defRPr>
            </a:lvl1pPr>
            <a:lvl2pPr marL="742950" indent="-285750" defTabSz="458788" eaLnBrk="0" hangingPunct="0">
              <a:defRPr sz="2400">
                <a:solidFill>
                  <a:srgbClr val="ED1C24"/>
                </a:solidFill>
                <a:latin typeface="Arial" charset="0"/>
                <a:cs typeface="Arial" charset="0"/>
              </a:defRPr>
            </a:lvl2pPr>
            <a:lvl3pPr marL="1143000" indent="-228600" defTabSz="458788" eaLnBrk="0" hangingPunct="0">
              <a:defRPr sz="2400">
                <a:solidFill>
                  <a:srgbClr val="ED1C24"/>
                </a:solidFill>
                <a:latin typeface="Arial" charset="0"/>
                <a:cs typeface="Arial" charset="0"/>
              </a:defRPr>
            </a:lvl3pPr>
            <a:lvl4pPr marL="1600200" indent="-228600" defTabSz="458788" eaLnBrk="0" hangingPunct="0">
              <a:defRPr sz="2400">
                <a:solidFill>
                  <a:srgbClr val="ED1C24"/>
                </a:solidFill>
                <a:latin typeface="Arial" charset="0"/>
                <a:cs typeface="Arial" charset="0"/>
              </a:defRPr>
            </a:lvl4pPr>
            <a:lvl5pPr marL="2057400" indent="-228600" defTabSz="458788" eaLnBrk="0" hangingPunct="0">
              <a:defRPr sz="2400">
                <a:solidFill>
                  <a:srgbClr val="ED1C24"/>
                </a:solidFill>
                <a:latin typeface="Arial" charset="0"/>
                <a:cs typeface="Arial" charset="0"/>
              </a:defRPr>
            </a:lvl5pPr>
            <a:lvl6pPr marL="2514600" indent="-228600" defTabSz="458788" eaLnBrk="0" fontAlgn="base" hangingPunct="0">
              <a:spcBef>
                <a:spcPct val="0"/>
              </a:spcBef>
              <a:spcAft>
                <a:spcPct val="0"/>
              </a:spcAft>
              <a:defRPr sz="2400">
                <a:solidFill>
                  <a:srgbClr val="ED1C24"/>
                </a:solidFill>
                <a:latin typeface="Arial" charset="0"/>
                <a:cs typeface="Arial" charset="0"/>
              </a:defRPr>
            </a:lvl6pPr>
            <a:lvl7pPr marL="2971800" indent="-228600" defTabSz="458788" eaLnBrk="0" fontAlgn="base" hangingPunct="0">
              <a:spcBef>
                <a:spcPct val="0"/>
              </a:spcBef>
              <a:spcAft>
                <a:spcPct val="0"/>
              </a:spcAft>
              <a:defRPr sz="2400">
                <a:solidFill>
                  <a:srgbClr val="ED1C24"/>
                </a:solidFill>
                <a:latin typeface="Arial" charset="0"/>
                <a:cs typeface="Arial" charset="0"/>
              </a:defRPr>
            </a:lvl7pPr>
            <a:lvl8pPr marL="3429000" indent="-228600" defTabSz="458788" eaLnBrk="0" fontAlgn="base" hangingPunct="0">
              <a:spcBef>
                <a:spcPct val="0"/>
              </a:spcBef>
              <a:spcAft>
                <a:spcPct val="0"/>
              </a:spcAft>
              <a:defRPr sz="2400">
                <a:solidFill>
                  <a:srgbClr val="ED1C24"/>
                </a:solidFill>
                <a:latin typeface="Arial" charset="0"/>
                <a:cs typeface="Arial" charset="0"/>
              </a:defRPr>
            </a:lvl8pPr>
            <a:lvl9pPr marL="3886200" indent="-228600" defTabSz="458788" eaLnBrk="0" fontAlgn="base" hangingPunct="0">
              <a:spcBef>
                <a:spcPct val="0"/>
              </a:spcBef>
              <a:spcAft>
                <a:spcPct val="0"/>
              </a:spcAft>
              <a:defRPr sz="2400">
                <a:solidFill>
                  <a:srgbClr val="ED1C24"/>
                </a:solidFill>
                <a:latin typeface="Arial" charset="0"/>
                <a:cs typeface="Arial" charset="0"/>
              </a:defRPr>
            </a:lvl9pPr>
          </a:lstStyle>
          <a:p>
            <a:pPr algn="ctr" eaLnBrk="1" hangingPunct="1"/>
            <a:r>
              <a:rPr lang="ru-RU" altLang="ru-RU" b="1">
                <a:solidFill>
                  <a:schemeClr val="tx2"/>
                </a:solidFill>
              </a:rPr>
              <a:t>Пример не соблюдения требований к маркировке спецодежды</a:t>
            </a:r>
            <a:r>
              <a:rPr lang="ru-RU" altLang="ru-RU">
                <a:solidFill>
                  <a:schemeClr val="tx2"/>
                </a:solidFill>
              </a:rPr>
              <a:t>  </a:t>
            </a:r>
          </a:p>
        </p:txBody>
      </p:sp>
      <p:pic>
        <p:nvPicPr>
          <p:cNvPr id="22531" name="Picture 5" descr="инструкция по эксплуатац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225" y="1001713"/>
            <a:ext cx="9769475" cy="559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6"/>
          <p:cNvSpPr>
            <a:spLocks noChangeArrowheads="1"/>
          </p:cNvSpPr>
          <p:nvPr/>
        </p:nvSpPr>
        <p:spPr bwMode="auto">
          <a:xfrm>
            <a:off x="5730875" y="1001713"/>
            <a:ext cx="4949825" cy="57102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defTabSz="457200" eaLnBrk="0" fontAlgn="base" hangingPunct="0">
              <a:spcBef>
                <a:spcPct val="0"/>
              </a:spcBef>
              <a:spcAft>
                <a:spcPct val="0"/>
              </a:spcAft>
              <a:defRPr sz="2400">
                <a:solidFill>
                  <a:srgbClr val="ED1C24"/>
                </a:solidFill>
                <a:latin typeface="Arial" charset="0"/>
                <a:cs typeface="Arial" charset="0"/>
              </a:defRPr>
            </a:lvl6pPr>
            <a:lvl7pPr marL="2971800" indent="-228600" defTabSz="457200" eaLnBrk="0" fontAlgn="base" hangingPunct="0">
              <a:spcBef>
                <a:spcPct val="0"/>
              </a:spcBef>
              <a:spcAft>
                <a:spcPct val="0"/>
              </a:spcAft>
              <a:defRPr sz="2400">
                <a:solidFill>
                  <a:srgbClr val="ED1C24"/>
                </a:solidFill>
                <a:latin typeface="Arial" charset="0"/>
                <a:cs typeface="Arial" charset="0"/>
              </a:defRPr>
            </a:lvl7pPr>
            <a:lvl8pPr marL="3429000" indent="-228600" defTabSz="457200" eaLnBrk="0" fontAlgn="base" hangingPunct="0">
              <a:spcBef>
                <a:spcPct val="0"/>
              </a:spcBef>
              <a:spcAft>
                <a:spcPct val="0"/>
              </a:spcAft>
              <a:defRPr sz="2400">
                <a:solidFill>
                  <a:srgbClr val="ED1C24"/>
                </a:solidFill>
                <a:latin typeface="Arial" charset="0"/>
                <a:cs typeface="Arial" charset="0"/>
              </a:defRPr>
            </a:lvl8pPr>
            <a:lvl9pPr marL="3886200" indent="-228600" defTabSz="457200" eaLnBrk="0" fontAlgn="base" hangingPunct="0">
              <a:spcBef>
                <a:spcPct val="0"/>
              </a:spcBef>
              <a:spcAft>
                <a:spcPct val="0"/>
              </a:spcAft>
              <a:defRPr sz="2400">
                <a:solidFill>
                  <a:srgbClr val="ED1C24"/>
                </a:solidFill>
                <a:latin typeface="Arial" charset="0"/>
                <a:cs typeface="Arial" charset="0"/>
              </a:defRPr>
            </a:lvl9pPr>
          </a:lstStyle>
          <a:p>
            <a:pPr eaLnBrk="1" hangingPunct="1"/>
            <a:endParaRPr lang="ru-RU" altLang="ru-RU"/>
          </a:p>
        </p:txBody>
      </p:sp>
      <p:pic>
        <p:nvPicPr>
          <p:cNvPr id="22533" name="Picture 3" descr="Инструкция Сириус(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4238" y="1362075"/>
            <a:ext cx="2654300"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p:txBody>
          <a:bodyPr/>
          <a:lstStyle/>
          <a:p>
            <a:r>
              <a:rPr lang="ru-RU" dirty="0" smtClean="0"/>
              <a:t> </a:t>
            </a:r>
            <a:endParaRPr lang="ru-RU" dirty="0"/>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99681" y="441621"/>
            <a:ext cx="9648000" cy="900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5" rIns="91432" bIns="45715"/>
          <a:lstStyle/>
          <a:p>
            <a:pPr algn="just"/>
            <a:r>
              <a:rPr lang="ru-RU" altLang="ru-RU" sz="1600" b="1" dirty="0" smtClean="0">
                <a:solidFill>
                  <a:srgbClr val="006600"/>
                </a:solidFill>
              </a:rPr>
              <a:t/>
            </a:r>
            <a:br>
              <a:rPr lang="ru-RU" altLang="ru-RU" sz="1600" b="1" dirty="0" smtClean="0">
                <a:solidFill>
                  <a:srgbClr val="006600"/>
                </a:solidFill>
              </a:rPr>
            </a:br>
            <a:endParaRPr lang="ru-RU" altLang="ru-RU" sz="1600" b="1" dirty="0" smtClean="0">
              <a:solidFill>
                <a:srgbClr val="006600"/>
              </a:solidFill>
            </a:endParaRPr>
          </a:p>
        </p:txBody>
      </p:sp>
      <p:sp>
        <p:nvSpPr>
          <p:cNvPr id="23555" name="Rectangle 3"/>
          <p:cNvSpPr>
            <a:spLocks noGrp="1" noChangeArrowheads="1"/>
          </p:cNvSpPr>
          <p:nvPr>
            <p:ph type="body" idx="4294967295"/>
          </p:nvPr>
        </p:nvSpPr>
        <p:spPr bwMode="auto">
          <a:xfrm>
            <a:off x="863600" y="871538"/>
            <a:ext cx="9817100" cy="553243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5" rIns="91432" bIns="45715">
            <a:normAutofit fontScale="92500"/>
          </a:bodyPr>
          <a:lstStyle/>
          <a:p>
            <a:pPr>
              <a:buFontTx/>
              <a:buNone/>
            </a:pPr>
            <a:r>
              <a:rPr lang="ru-RU" altLang="ru-RU" sz="2100" b="1" dirty="0" smtClean="0">
                <a:solidFill>
                  <a:schemeClr val="tx2"/>
                </a:solidFill>
                <a:latin typeface="Arial" panose="020B0604020202020204" pitchFamily="34" charset="0"/>
                <a:cs typeface="Arial" panose="020B0604020202020204" pitchFamily="34" charset="0"/>
              </a:rPr>
              <a:t>- отсутствие самой маркировки как таковой;</a:t>
            </a:r>
          </a:p>
          <a:p>
            <a:pPr>
              <a:buFontTx/>
              <a:buNone/>
            </a:pPr>
            <a:r>
              <a:rPr lang="ru-RU" altLang="ru-RU" sz="2100" b="1" dirty="0" smtClean="0">
                <a:solidFill>
                  <a:schemeClr val="tx2"/>
                </a:solidFill>
                <a:latin typeface="Arial" panose="020B0604020202020204" pitchFamily="34" charset="0"/>
                <a:cs typeface="Arial" panose="020B0604020202020204" pitchFamily="34" charset="0"/>
              </a:rPr>
              <a:t>- маркировка выполнена частично (допустим, на изделии есть маркировка, а на упаковке отсутствует или наоборот);</a:t>
            </a:r>
          </a:p>
          <a:p>
            <a:pPr>
              <a:buFontTx/>
              <a:buNone/>
            </a:pPr>
            <a:r>
              <a:rPr lang="ru-RU" altLang="ru-RU" sz="2100" b="1" dirty="0" smtClean="0">
                <a:solidFill>
                  <a:schemeClr val="tx2"/>
                </a:solidFill>
                <a:latin typeface="Arial" panose="020B0604020202020204" pitchFamily="34" charset="0"/>
                <a:cs typeface="Arial" panose="020B0604020202020204" pitchFamily="34" charset="0"/>
              </a:rPr>
              <a:t>- маркировка выполнена не на самом изделии или трудноудаляемой этикетке (а например, на товарном ярлыке);</a:t>
            </a:r>
          </a:p>
          <a:p>
            <a:pPr>
              <a:buFontTx/>
              <a:buNone/>
            </a:pPr>
            <a:r>
              <a:rPr lang="ru-RU" altLang="ru-RU" sz="2100" b="1" dirty="0" smtClean="0">
                <a:solidFill>
                  <a:schemeClr val="tx2"/>
                </a:solidFill>
                <a:latin typeface="Arial" panose="020B0604020202020204" pitchFamily="34" charset="0"/>
                <a:cs typeface="Arial" panose="020B0604020202020204" pitchFamily="34" charset="0"/>
              </a:rPr>
              <a:t>- в маркировке отсутствует информация на русском языке (или языке государства – члена ТС);</a:t>
            </a:r>
          </a:p>
          <a:p>
            <a:pPr>
              <a:buFontTx/>
              <a:buNone/>
            </a:pPr>
            <a:r>
              <a:rPr lang="ru-RU" altLang="ru-RU" sz="2100" b="1" dirty="0" smtClean="0">
                <a:solidFill>
                  <a:schemeClr val="tx2"/>
                </a:solidFill>
                <a:latin typeface="Arial" panose="020B0604020202020204" pitchFamily="34" charset="0"/>
                <a:cs typeface="Arial" panose="020B0604020202020204" pitchFamily="34" charset="0"/>
              </a:rPr>
              <a:t>- нет информации о защитных свойствах изделия, классе защиты (неясно, где и как применять);</a:t>
            </a:r>
          </a:p>
          <a:p>
            <a:pPr>
              <a:buFontTx/>
              <a:buNone/>
            </a:pPr>
            <a:r>
              <a:rPr lang="ru-RU" altLang="ru-RU" sz="2100" b="1" dirty="0" smtClean="0">
                <a:solidFill>
                  <a:schemeClr val="tx2"/>
                </a:solidFill>
                <a:latin typeface="Arial" panose="020B0604020202020204" pitchFamily="34" charset="0"/>
                <a:cs typeface="Arial" panose="020B0604020202020204" pitchFamily="34" charset="0"/>
              </a:rPr>
              <a:t>- неверно указаны защитные свойства;</a:t>
            </a:r>
          </a:p>
          <a:p>
            <a:pPr>
              <a:buFontTx/>
              <a:buNone/>
            </a:pPr>
            <a:r>
              <a:rPr lang="ru-RU" altLang="ru-RU" sz="2100" b="1" dirty="0" smtClean="0">
                <a:solidFill>
                  <a:schemeClr val="tx2"/>
                </a:solidFill>
                <a:latin typeface="Arial" panose="020B0604020202020204" pitchFamily="34" charset="0"/>
                <a:cs typeface="Arial" panose="020B0604020202020204" pitchFamily="34" charset="0"/>
              </a:rPr>
              <a:t>- нет информации о дате выпуска/сроке годности (при этом есть вероятность использования изделия с истекшим сроком годности);</a:t>
            </a:r>
          </a:p>
          <a:p>
            <a:pPr>
              <a:buFontTx/>
              <a:buNone/>
            </a:pPr>
            <a:r>
              <a:rPr lang="ru-RU" altLang="ru-RU" sz="2100" b="1" dirty="0" smtClean="0">
                <a:solidFill>
                  <a:schemeClr val="tx2"/>
                </a:solidFill>
                <a:latin typeface="Arial" panose="020B0604020202020204" pitchFamily="34" charset="0"/>
                <a:cs typeface="Arial" panose="020B0604020202020204" pitchFamily="34" charset="0"/>
              </a:rPr>
              <a:t>- нет информации об идентификационных признаках изделия (невозможно привязать к документу о соответствии);</a:t>
            </a:r>
          </a:p>
          <a:p>
            <a:pPr>
              <a:buFontTx/>
              <a:buNone/>
            </a:pPr>
            <a:r>
              <a:rPr lang="ru-RU" altLang="ru-RU" sz="2100" b="1" dirty="0" smtClean="0">
                <a:solidFill>
                  <a:schemeClr val="tx2"/>
                </a:solidFill>
                <a:latin typeface="Arial" panose="020B0604020202020204" pitchFamily="34" charset="0"/>
                <a:cs typeface="Arial" panose="020B0604020202020204" pitchFamily="34" charset="0"/>
              </a:rPr>
              <a:t>- информация в маркировке не соответствует предоставленному сертификату; </a:t>
            </a:r>
          </a:p>
          <a:p>
            <a:pPr>
              <a:buFontTx/>
              <a:buNone/>
            </a:pPr>
            <a:r>
              <a:rPr lang="ru-RU" altLang="ru-RU" sz="2100" b="1" dirty="0" smtClean="0">
                <a:solidFill>
                  <a:schemeClr val="tx2"/>
                </a:solidFill>
                <a:latin typeface="Arial" panose="020B0604020202020204" pitchFamily="34" charset="0"/>
                <a:cs typeface="Arial" panose="020B0604020202020204" pitchFamily="34" charset="0"/>
              </a:rPr>
              <a:t>- информация в маркировке на изделии и на упаковке различается.</a:t>
            </a:r>
          </a:p>
        </p:txBody>
      </p:sp>
      <p:sp>
        <p:nvSpPr>
          <p:cNvPr id="23556" name="Rectangle 4"/>
          <p:cNvSpPr>
            <a:spLocks noChangeArrowheads="1"/>
          </p:cNvSpPr>
          <p:nvPr/>
        </p:nvSpPr>
        <p:spPr bwMode="auto">
          <a:xfrm>
            <a:off x="2908300" y="176213"/>
            <a:ext cx="4830763"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5" rIns="91432" bIns="45715" anchor="ctr">
            <a:spAutoFit/>
          </a:bodyPr>
          <a:lstStyle>
            <a:lvl1pPr defTabSz="458788" eaLnBrk="0" hangingPunct="0">
              <a:defRPr sz="2400">
                <a:solidFill>
                  <a:srgbClr val="ED1C24"/>
                </a:solidFill>
                <a:latin typeface="Arial" charset="0"/>
                <a:cs typeface="Arial" charset="0"/>
              </a:defRPr>
            </a:lvl1pPr>
            <a:lvl2pPr marL="742950" indent="-285750" defTabSz="458788" eaLnBrk="0" hangingPunct="0">
              <a:defRPr sz="2400">
                <a:solidFill>
                  <a:srgbClr val="ED1C24"/>
                </a:solidFill>
                <a:latin typeface="Arial" charset="0"/>
                <a:cs typeface="Arial" charset="0"/>
              </a:defRPr>
            </a:lvl2pPr>
            <a:lvl3pPr marL="1143000" indent="-228600" defTabSz="458788" eaLnBrk="0" hangingPunct="0">
              <a:defRPr sz="2400">
                <a:solidFill>
                  <a:srgbClr val="ED1C24"/>
                </a:solidFill>
                <a:latin typeface="Arial" charset="0"/>
                <a:cs typeface="Arial" charset="0"/>
              </a:defRPr>
            </a:lvl3pPr>
            <a:lvl4pPr marL="1600200" indent="-228600" defTabSz="458788" eaLnBrk="0" hangingPunct="0">
              <a:defRPr sz="2400">
                <a:solidFill>
                  <a:srgbClr val="ED1C24"/>
                </a:solidFill>
                <a:latin typeface="Arial" charset="0"/>
                <a:cs typeface="Arial" charset="0"/>
              </a:defRPr>
            </a:lvl4pPr>
            <a:lvl5pPr marL="2057400" indent="-228600" defTabSz="458788" eaLnBrk="0" hangingPunct="0">
              <a:defRPr sz="2400">
                <a:solidFill>
                  <a:srgbClr val="ED1C24"/>
                </a:solidFill>
                <a:latin typeface="Arial" charset="0"/>
                <a:cs typeface="Arial" charset="0"/>
              </a:defRPr>
            </a:lvl5pPr>
            <a:lvl6pPr marL="2514600" indent="-228600" defTabSz="458788" eaLnBrk="0" fontAlgn="base" hangingPunct="0">
              <a:spcBef>
                <a:spcPct val="0"/>
              </a:spcBef>
              <a:spcAft>
                <a:spcPct val="0"/>
              </a:spcAft>
              <a:defRPr sz="2400">
                <a:solidFill>
                  <a:srgbClr val="ED1C24"/>
                </a:solidFill>
                <a:latin typeface="Arial" charset="0"/>
                <a:cs typeface="Arial" charset="0"/>
              </a:defRPr>
            </a:lvl6pPr>
            <a:lvl7pPr marL="2971800" indent="-228600" defTabSz="458788" eaLnBrk="0" fontAlgn="base" hangingPunct="0">
              <a:spcBef>
                <a:spcPct val="0"/>
              </a:spcBef>
              <a:spcAft>
                <a:spcPct val="0"/>
              </a:spcAft>
              <a:defRPr sz="2400">
                <a:solidFill>
                  <a:srgbClr val="ED1C24"/>
                </a:solidFill>
                <a:latin typeface="Arial" charset="0"/>
                <a:cs typeface="Arial" charset="0"/>
              </a:defRPr>
            </a:lvl7pPr>
            <a:lvl8pPr marL="3429000" indent="-228600" defTabSz="458788" eaLnBrk="0" fontAlgn="base" hangingPunct="0">
              <a:spcBef>
                <a:spcPct val="0"/>
              </a:spcBef>
              <a:spcAft>
                <a:spcPct val="0"/>
              </a:spcAft>
              <a:defRPr sz="2400">
                <a:solidFill>
                  <a:srgbClr val="ED1C24"/>
                </a:solidFill>
                <a:latin typeface="Arial" charset="0"/>
                <a:cs typeface="Arial" charset="0"/>
              </a:defRPr>
            </a:lvl8pPr>
            <a:lvl9pPr marL="3886200" indent="-228600" defTabSz="458788" eaLnBrk="0" fontAlgn="base" hangingPunct="0">
              <a:spcBef>
                <a:spcPct val="0"/>
              </a:spcBef>
              <a:spcAft>
                <a:spcPct val="0"/>
              </a:spcAft>
              <a:defRPr sz="2400">
                <a:solidFill>
                  <a:srgbClr val="ED1C24"/>
                </a:solidFill>
                <a:latin typeface="Arial" charset="0"/>
                <a:cs typeface="Arial" charset="0"/>
              </a:defRPr>
            </a:lvl9pPr>
          </a:lstStyle>
          <a:p>
            <a:pPr algn="ctr" eaLnBrk="1" hangingPunct="1"/>
            <a:r>
              <a:rPr lang="ru-RU" altLang="ru-RU" b="1" dirty="0">
                <a:solidFill>
                  <a:schemeClr val="tx2"/>
                </a:solidFill>
              </a:rPr>
              <a:t>Самые серьезные нарушения:</a:t>
            </a:r>
          </a:p>
          <a:p>
            <a:pPr algn="ctr" eaLnBrk="1" hangingPunct="1"/>
            <a:endParaRPr lang="ru-RU" altLang="ru-RU" dirty="0">
              <a:solidFill>
                <a:schemeClr val="tx2"/>
              </a:solidFill>
            </a:endParaRPr>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78" tIns="52139" rIns="104278" bIns="52139">
            <a:normAutofit fontScale="90000"/>
          </a:bodyPr>
          <a:lstStyle/>
          <a:p>
            <a:r>
              <a:rPr kumimoji="0" lang="ru-RU" altLang="ru-RU" sz="3300" b="1" dirty="0" smtClean="0">
                <a:solidFill>
                  <a:srgbClr val="002060"/>
                </a:solidFill>
                <a:latin typeface="Calibri" pitchFamily="34" charset="0"/>
              </a:rPr>
              <a:t>Ответственность</a:t>
            </a:r>
            <a:br>
              <a:rPr kumimoji="0" lang="ru-RU" altLang="ru-RU" sz="3300" b="1" dirty="0" smtClean="0">
                <a:solidFill>
                  <a:srgbClr val="002060"/>
                </a:solidFill>
                <a:latin typeface="Calibri" pitchFamily="34" charset="0"/>
              </a:rPr>
            </a:br>
            <a:r>
              <a:rPr kumimoji="0" lang="ru-RU" altLang="ru-RU" sz="3000" b="1" dirty="0" smtClean="0">
                <a:solidFill>
                  <a:srgbClr val="002060"/>
                </a:solidFill>
                <a:latin typeface="Calibri" pitchFamily="34" charset="0"/>
              </a:rPr>
              <a:t>за невыполнение государственных требований </a:t>
            </a:r>
            <a:br>
              <a:rPr kumimoji="0" lang="ru-RU" altLang="ru-RU" sz="3000" b="1" dirty="0" smtClean="0">
                <a:solidFill>
                  <a:srgbClr val="002060"/>
                </a:solidFill>
                <a:latin typeface="Calibri" pitchFamily="34" charset="0"/>
              </a:rPr>
            </a:br>
            <a:r>
              <a:rPr kumimoji="0" lang="ru-RU" altLang="ru-RU" sz="3000" b="1" dirty="0" smtClean="0">
                <a:solidFill>
                  <a:srgbClr val="002060"/>
                </a:solidFill>
                <a:latin typeface="Calibri" pitchFamily="34" charset="0"/>
              </a:rPr>
              <a:t>по охране труда </a:t>
            </a:r>
            <a:r>
              <a:rPr kumimoji="0" lang="ru-RU" altLang="ru-RU" sz="2600" b="1" dirty="0" smtClean="0">
                <a:solidFill>
                  <a:srgbClr val="002060"/>
                </a:solidFill>
              </a:rPr>
              <a:t>(421-ФЗ от 28 декабря 2013)</a:t>
            </a:r>
          </a:p>
        </p:txBody>
      </p:sp>
      <p:sp>
        <p:nvSpPr>
          <p:cNvPr id="24579" name="Rectangle 3"/>
          <p:cNvSpPr>
            <a:spLocks noGrp="1" noChangeArrowheads="1"/>
          </p:cNvSpPr>
          <p:nvPr>
            <p:ph type="body" idx="4294967295"/>
          </p:nvPr>
        </p:nvSpPr>
        <p:spPr bwMode="auto">
          <a:xfrm>
            <a:off x="0" y="2314575"/>
            <a:ext cx="10680700" cy="2463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78" tIns="52139" rIns="104278" bIns="52139">
            <a:normAutofit/>
          </a:bodyPr>
          <a:lstStyle/>
          <a:p>
            <a:r>
              <a:rPr lang="ru-RU" altLang="ru-RU" sz="2100" dirty="0" smtClean="0">
                <a:solidFill>
                  <a:schemeClr val="tx2"/>
                </a:solidFill>
                <a:latin typeface="Arial" panose="020B0604020202020204" pitchFamily="34" charset="0"/>
                <a:cs typeface="Arial" panose="020B0604020202020204" pitchFamily="34" charset="0"/>
              </a:rPr>
              <a:t>Добавлена новая статья </a:t>
            </a:r>
            <a:r>
              <a:rPr lang="ru-RU" altLang="ru-RU" sz="2100" b="1" dirty="0" smtClean="0">
                <a:solidFill>
                  <a:schemeClr val="tx2"/>
                </a:solidFill>
                <a:latin typeface="Arial" panose="020B0604020202020204" pitchFamily="34" charset="0"/>
                <a:cs typeface="Arial" panose="020B0604020202020204" pitchFamily="34" charset="0"/>
              </a:rPr>
              <a:t>5.27.1 КоАП РФ</a:t>
            </a:r>
            <a:r>
              <a:rPr lang="ru-RU" altLang="ru-RU" sz="2100" dirty="0" smtClean="0">
                <a:solidFill>
                  <a:schemeClr val="tx2"/>
                </a:solidFill>
                <a:latin typeface="Arial" panose="020B0604020202020204" pitchFamily="34" charset="0"/>
                <a:cs typeface="Arial" panose="020B0604020202020204" pitchFamily="34" charset="0"/>
              </a:rPr>
              <a:t>, предусматривающая отдельные меры административной ответственности за нарушения в сфере охраны труда со штрафами </a:t>
            </a:r>
            <a:r>
              <a:rPr lang="ru-RU" altLang="ru-RU" sz="2100" b="1" dirty="0" smtClean="0">
                <a:solidFill>
                  <a:schemeClr val="tx2"/>
                </a:solidFill>
                <a:latin typeface="Arial" panose="020B0604020202020204" pitchFamily="34" charset="0"/>
                <a:cs typeface="Arial" panose="020B0604020202020204" pitchFamily="34" charset="0"/>
              </a:rPr>
              <a:t>до</a:t>
            </a:r>
            <a:r>
              <a:rPr lang="ru-RU" altLang="ru-RU" sz="2100" dirty="0" smtClean="0">
                <a:solidFill>
                  <a:schemeClr val="tx2"/>
                </a:solidFill>
                <a:latin typeface="Arial" panose="020B0604020202020204" pitchFamily="34" charset="0"/>
                <a:cs typeface="Arial" panose="020B0604020202020204" pitchFamily="34" charset="0"/>
              </a:rPr>
              <a:t> </a:t>
            </a:r>
            <a:r>
              <a:rPr lang="ru-RU" altLang="ru-RU" sz="2100" b="1" dirty="0" smtClean="0">
                <a:solidFill>
                  <a:schemeClr val="tx2"/>
                </a:solidFill>
                <a:latin typeface="Arial" panose="020B0604020202020204" pitchFamily="34" charset="0"/>
                <a:cs typeface="Arial" panose="020B0604020202020204" pitchFamily="34" charset="0"/>
              </a:rPr>
              <a:t>200 </a:t>
            </a:r>
            <a:r>
              <a:rPr lang="ru-RU" altLang="ru-RU" sz="2100" dirty="0" smtClean="0">
                <a:solidFill>
                  <a:schemeClr val="tx2"/>
                </a:solidFill>
                <a:latin typeface="Arial" panose="020B0604020202020204" pitchFamily="34" charset="0"/>
                <a:cs typeface="Arial" panose="020B0604020202020204" pitchFamily="34" charset="0"/>
              </a:rPr>
              <a:t>тыс. руб.</a:t>
            </a:r>
          </a:p>
        </p:txBody>
      </p:sp>
      <p:sp>
        <p:nvSpPr>
          <p:cNvPr id="24580" name="Rectangle 4"/>
          <p:cNvSpPr>
            <a:spLocks noChangeArrowheads="1"/>
          </p:cNvSpPr>
          <p:nvPr/>
        </p:nvSpPr>
        <p:spPr bwMode="auto">
          <a:xfrm>
            <a:off x="75610" y="3802063"/>
            <a:ext cx="5978525" cy="2044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4278" tIns="52139" rIns="104278" bIns="52139">
            <a:spAutoFit/>
          </a:bodyP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eaLnBrk="0" fontAlgn="base" hangingPunct="0">
              <a:spcBef>
                <a:spcPct val="0"/>
              </a:spcBef>
              <a:spcAft>
                <a:spcPct val="0"/>
              </a:spcAft>
              <a:defRPr sz="2400">
                <a:solidFill>
                  <a:srgbClr val="ED1C24"/>
                </a:solidFill>
                <a:latin typeface="Arial" charset="0"/>
                <a:cs typeface="Arial" charset="0"/>
              </a:defRPr>
            </a:lvl6pPr>
            <a:lvl7pPr marL="2971800" indent="-228600" eaLnBrk="0" fontAlgn="base" hangingPunct="0">
              <a:spcBef>
                <a:spcPct val="0"/>
              </a:spcBef>
              <a:spcAft>
                <a:spcPct val="0"/>
              </a:spcAft>
              <a:defRPr sz="2400">
                <a:solidFill>
                  <a:srgbClr val="ED1C24"/>
                </a:solidFill>
                <a:latin typeface="Arial" charset="0"/>
                <a:cs typeface="Arial" charset="0"/>
              </a:defRPr>
            </a:lvl7pPr>
            <a:lvl8pPr marL="3429000" indent="-228600" eaLnBrk="0" fontAlgn="base" hangingPunct="0">
              <a:spcBef>
                <a:spcPct val="0"/>
              </a:spcBef>
              <a:spcAft>
                <a:spcPct val="0"/>
              </a:spcAft>
              <a:defRPr sz="2400">
                <a:solidFill>
                  <a:srgbClr val="ED1C24"/>
                </a:solidFill>
                <a:latin typeface="Arial" charset="0"/>
                <a:cs typeface="Arial" charset="0"/>
              </a:defRPr>
            </a:lvl8pPr>
            <a:lvl9pPr marL="3886200" indent="-228600" eaLnBrk="0" fontAlgn="base" hangingPunct="0">
              <a:spcBef>
                <a:spcPct val="0"/>
              </a:spcBef>
              <a:spcAft>
                <a:spcPct val="0"/>
              </a:spcAft>
              <a:defRPr sz="2400">
                <a:solidFill>
                  <a:srgbClr val="ED1C24"/>
                </a:solidFill>
                <a:latin typeface="Arial" charset="0"/>
                <a:cs typeface="Arial" charset="0"/>
              </a:defRPr>
            </a:lvl9pPr>
          </a:lstStyle>
          <a:p>
            <a:pPr marL="361950" indent="-361950" defTabSz="914400">
              <a:spcBef>
                <a:spcPct val="20000"/>
              </a:spcBef>
              <a:buFontTx/>
              <a:buChar char="•"/>
            </a:pPr>
            <a:r>
              <a:rPr kumimoji="1" lang="ru-RU" altLang="ru-RU" sz="2100" dirty="0" smtClean="0">
                <a:solidFill>
                  <a:schemeClr val="tx2"/>
                </a:solidFill>
              </a:rPr>
              <a:t>Не </a:t>
            </a:r>
            <a:r>
              <a:rPr kumimoji="1" lang="ru-RU" altLang="ru-RU" sz="2100" dirty="0">
                <a:solidFill>
                  <a:schemeClr val="tx2"/>
                </a:solidFill>
              </a:rPr>
              <a:t>обеспечение работников средствами индивидуальной защиты влечет наложение административного штрафа на должностных лиц в размере от </a:t>
            </a:r>
            <a:r>
              <a:rPr kumimoji="1" lang="ru-RU" altLang="ru-RU" sz="2100" b="1" dirty="0">
                <a:solidFill>
                  <a:schemeClr val="tx2"/>
                </a:solidFill>
              </a:rPr>
              <a:t>20</a:t>
            </a:r>
            <a:r>
              <a:rPr kumimoji="1" lang="ru-RU" altLang="ru-RU" sz="2100" dirty="0">
                <a:solidFill>
                  <a:schemeClr val="tx2"/>
                </a:solidFill>
              </a:rPr>
              <a:t> до </a:t>
            </a:r>
            <a:r>
              <a:rPr kumimoji="1" lang="ru-RU" altLang="ru-RU" sz="2100" b="1" dirty="0">
                <a:solidFill>
                  <a:schemeClr val="tx2"/>
                </a:solidFill>
              </a:rPr>
              <a:t>30</a:t>
            </a:r>
            <a:r>
              <a:rPr kumimoji="1" lang="ru-RU" altLang="ru-RU" sz="2100" dirty="0">
                <a:solidFill>
                  <a:schemeClr val="tx2"/>
                </a:solidFill>
              </a:rPr>
              <a:t> тыс. руб., на юридических лиц – от </a:t>
            </a:r>
            <a:r>
              <a:rPr kumimoji="1" lang="ru-RU" altLang="ru-RU" sz="2100" b="1" dirty="0">
                <a:solidFill>
                  <a:schemeClr val="tx2"/>
                </a:solidFill>
              </a:rPr>
              <a:t>130</a:t>
            </a:r>
            <a:r>
              <a:rPr kumimoji="1" lang="ru-RU" altLang="ru-RU" sz="2100" dirty="0">
                <a:solidFill>
                  <a:schemeClr val="tx2"/>
                </a:solidFill>
              </a:rPr>
              <a:t> до </a:t>
            </a:r>
            <a:r>
              <a:rPr kumimoji="1" lang="ru-RU" altLang="ru-RU" sz="2100" b="1" dirty="0">
                <a:solidFill>
                  <a:schemeClr val="tx2"/>
                </a:solidFill>
              </a:rPr>
              <a:t>150</a:t>
            </a:r>
            <a:r>
              <a:rPr kumimoji="1" lang="ru-RU" altLang="ru-RU" sz="2100" dirty="0">
                <a:solidFill>
                  <a:schemeClr val="tx2"/>
                </a:solidFill>
              </a:rPr>
              <a:t> тыс. руб.</a:t>
            </a:r>
          </a:p>
        </p:txBody>
      </p:sp>
      <p:pic>
        <p:nvPicPr>
          <p:cNvPr id="24581" name="Picture 5" descr="str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3546475"/>
            <a:ext cx="4159250"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78" tIns="52139" rIns="104278" bIns="52139">
            <a:normAutofit fontScale="90000"/>
          </a:bodyPr>
          <a:lstStyle/>
          <a:p>
            <a:r>
              <a:rPr kumimoji="0" lang="ru-RU" altLang="ru-RU" sz="3300" b="1" dirty="0" smtClean="0">
                <a:solidFill>
                  <a:srgbClr val="002060"/>
                </a:solidFill>
                <a:latin typeface="Arial" panose="020B0604020202020204" pitchFamily="34" charset="0"/>
                <a:cs typeface="Arial" panose="020B0604020202020204" pitchFamily="34" charset="0"/>
              </a:rPr>
              <a:t>Ответственность</a:t>
            </a:r>
            <a:br>
              <a:rPr kumimoji="0" lang="ru-RU" altLang="ru-RU" sz="3300" b="1" dirty="0" smtClean="0">
                <a:solidFill>
                  <a:srgbClr val="002060"/>
                </a:solidFill>
                <a:latin typeface="Arial" panose="020B0604020202020204" pitchFamily="34" charset="0"/>
                <a:cs typeface="Arial" panose="020B0604020202020204" pitchFamily="34" charset="0"/>
              </a:rPr>
            </a:br>
            <a:r>
              <a:rPr kumimoji="0" lang="ru-RU" altLang="ru-RU" sz="3000" b="1" dirty="0" smtClean="0">
                <a:solidFill>
                  <a:srgbClr val="002060"/>
                </a:solidFill>
                <a:latin typeface="Arial" panose="020B0604020202020204" pitchFamily="34" charset="0"/>
                <a:cs typeface="Arial" panose="020B0604020202020204" pitchFamily="34" charset="0"/>
              </a:rPr>
              <a:t>за невыполнение государственных требований </a:t>
            </a:r>
            <a:br>
              <a:rPr kumimoji="0" lang="ru-RU" altLang="ru-RU" sz="3000" b="1" dirty="0" smtClean="0">
                <a:solidFill>
                  <a:srgbClr val="002060"/>
                </a:solidFill>
                <a:latin typeface="Arial" panose="020B0604020202020204" pitchFamily="34" charset="0"/>
                <a:cs typeface="Arial" panose="020B0604020202020204" pitchFamily="34" charset="0"/>
              </a:rPr>
            </a:br>
            <a:r>
              <a:rPr kumimoji="0" lang="ru-RU" altLang="ru-RU" sz="3000" b="1" dirty="0" smtClean="0">
                <a:solidFill>
                  <a:srgbClr val="002060"/>
                </a:solidFill>
                <a:latin typeface="Arial" panose="020B0604020202020204" pitchFamily="34" charset="0"/>
                <a:cs typeface="Arial" panose="020B0604020202020204" pitchFamily="34" charset="0"/>
              </a:rPr>
              <a:t>по охране труда </a:t>
            </a:r>
            <a:br>
              <a:rPr kumimoji="0" lang="ru-RU" altLang="ru-RU" sz="3000" b="1" dirty="0" smtClean="0">
                <a:solidFill>
                  <a:srgbClr val="002060"/>
                </a:solidFill>
                <a:latin typeface="Arial" panose="020B0604020202020204" pitchFamily="34" charset="0"/>
                <a:cs typeface="Arial" panose="020B0604020202020204" pitchFamily="34" charset="0"/>
              </a:rPr>
            </a:br>
            <a:r>
              <a:rPr kumimoji="0" lang="ru-RU" altLang="ru-RU" sz="2600" dirty="0" smtClean="0">
                <a:solidFill>
                  <a:srgbClr val="002060"/>
                </a:solidFill>
                <a:latin typeface="Arial" panose="020B0604020202020204" pitchFamily="34" charset="0"/>
                <a:cs typeface="Arial" panose="020B0604020202020204" pitchFamily="34" charset="0"/>
              </a:rPr>
              <a:t>(421-ФЗ от 28 декабря 2013)</a:t>
            </a:r>
          </a:p>
        </p:txBody>
      </p:sp>
      <p:sp>
        <p:nvSpPr>
          <p:cNvPr id="25603" name="Rectangle 3"/>
          <p:cNvSpPr>
            <a:spLocks noGrp="1" noChangeArrowheads="1"/>
          </p:cNvSpPr>
          <p:nvPr>
            <p:ph type="body" idx="4294967295"/>
          </p:nvPr>
        </p:nvSpPr>
        <p:spPr bwMode="auto">
          <a:xfrm>
            <a:off x="0" y="2560638"/>
            <a:ext cx="10680700" cy="325913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78" tIns="52139" rIns="104278" bIns="52139">
            <a:normAutofit/>
          </a:bodyPr>
          <a:lstStyle/>
          <a:p>
            <a:r>
              <a:rPr lang="ru-RU" altLang="ru-RU" sz="2100" dirty="0" smtClean="0">
                <a:solidFill>
                  <a:schemeClr val="tx2"/>
                </a:solidFill>
                <a:latin typeface="Arial" panose="020B0604020202020204" pitchFamily="34" charset="0"/>
                <a:cs typeface="Arial" panose="020B0604020202020204" pitchFamily="34" charset="0"/>
              </a:rPr>
              <a:t>Уклонение от оформления или ненадлежащее оформление трудового договора либо заключение гражданско-правового договора, фактически регулирующего трудовые отношения между работником и работодателем, - влечет наложение административного штрафа на должностных лиц в размере от </a:t>
            </a:r>
            <a:r>
              <a:rPr lang="ru-RU" altLang="ru-RU" sz="2100" b="1" dirty="0" smtClean="0">
                <a:solidFill>
                  <a:schemeClr val="tx2"/>
                </a:solidFill>
                <a:latin typeface="Arial" panose="020B0604020202020204" pitchFamily="34" charset="0"/>
                <a:cs typeface="Arial" panose="020B0604020202020204" pitchFamily="34" charset="0"/>
              </a:rPr>
              <a:t>10</a:t>
            </a:r>
            <a:r>
              <a:rPr lang="ru-RU" altLang="ru-RU" sz="2100" dirty="0" smtClean="0">
                <a:solidFill>
                  <a:schemeClr val="tx2"/>
                </a:solidFill>
                <a:latin typeface="Arial" panose="020B0604020202020204" pitchFamily="34" charset="0"/>
                <a:cs typeface="Arial" panose="020B0604020202020204" pitchFamily="34" charset="0"/>
              </a:rPr>
              <a:t> до </a:t>
            </a:r>
            <a:r>
              <a:rPr lang="ru-RU" altLang="ru-RU" sz="2100" b="1" dirty="0" smtClean="0">
                <a:solidFill>
                  <a:schemeClr val="tx2"/>
                </a:solidFill>
                <a:latin typeface="Arial" panose="020B0604020202020204" pitchFamily="34" charset="0"/>
                <a:cs typeface="Arial" panose="020B0604020202020204" pitchFamily="34" charset="0"/>
              </a:rPr>
              <a:t>20</a:t>
            </a:r>
            <a:r>
              <a:rPr lang="ru-RU" altLang="ru-RU" sz="2100" dirty="0" smtClean="0">
                <a:solidFill>
                  <a:schemeClr val="tx2"/>
                </a:solidFill>
                <a:latin typeface="Arial" panose="020B0604020202020204" pitchFamily="34" charset="0"/>
                <a:cs typeface="Arial" panose="020B0604020202020204" pitchFamily="34" charset="0"/>
              </a:rPr>
              <a:t> тыс. руб.; на юридических лиц - от </a:t>
            </a:r>
            <a:r>
              <a:rPr lang="ru-RU" altLang="ru-RU" sz="2100" b="1" dirty="0" smtClean="0">
                <a:solidFill>
                  <a:schemeClr val="tx2"/>
                </a:solidFill>
                <a:latin typeface="Arial" panose="020B0604020202020204" pitchFamily="34" charset="0"/>
                <a:cs typeface="Arial" panose="020B0604020202020204" pitchFamily="34" charset="0"/>
              </a:rPr>
              <a:t>50</a:t>
            </a:r>
            <a:r>
              <a:rPr lang="ru-RU" altLang="ru-RU" sz="2100" dirty="0" smtClean="0">
                <a:solidFill>
                  <a:schemeClr val="tx2"/>
                </a:solidFill>
                <a:latin typeface="Arial" panose="020B0604020202020204" pitchFamily="34" charset="0"/>
                <a:cs typeface="Arial" panose="020B0604020202020204" pitchFamily="34" charset="0"/>
              </a:rPr>
              <a:t> до </a:t>
            </a:r>
            <a:r>
              <a:rPr lang="ru-RU" altLang="ru-RU" sz="2100" b="1" dirty="0" smtClean="0">
                <a:solidFill>
                  <a:schemeClr val="tx2"/>
                </a:solidFill>
                <a:latin typeface="Arial" panose="020B0604020202020204" pitchFamily="34" charset="0"/>
                <a:cs typeface="Arial" panose="020B0604020202020204" pitchFamily="34" charset="0"/>
              </a:rPr>
              <a:t>100</a:t>
            </a:r>
            <a:r>
              <a:rPr lang="ru-RU" altLang="ru-RU" sz="2100" dirty="0" smtClean="0">
                <a:solidFill>
                  <a:schemeClr val="tx2"/>
                </a:solidFill>
                <a:latin typeface="Arial" panose="020B0604020202020204" pitchFamily="34" charset="0"/>
                <a:cs typeface="Arial" panose="020B0604020202020204" pitchFamily="34" charset="0"/>
              </a:rPr>
              <a:t> тыс. руб.</a:t>
            </a:r>
          </a:p>
        </p:txBody>
      </p:sp>
      <p:pic>
        <p:nvPicPr>
          <p:cNvPr id="25604" name="Picture 4" descr="cena-na-bru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1038" y="4356100"/>
            <a:ext cx="437515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78" tIns="52139" rIns="104278" bIns="52139">
            <a:normAutofit fontScale="90000"/>
          </a:bodyPr>
          <a:lstStyle/>
          <a:p>
            <a:r>
              <a:rPr lang="ru-RU" altLang="ru-RU" sz="4000" dirty="0" smtClean="0">
                <a:solidFill>
                  <a:schemeClr val="tx2"/>
                </a:solidFill>
              </a:rPr>
              <a:t>Изменения в УК РФ</a:t>
            </a:r>
            <a:r>
              <a:rPr lang="ru-RU" altLang="ru-RU" sz="4000" dirty="0" smtClean="0"/>
              <a:t/>
            </a:r>
            <a:br>
              <a:rPr lang="ru-RU" altLang="ru-RU" sz="4000" dirty="0" smtClean="0"/>
            </a:br>
            <a:r>
              <a:rPr lang="ru-RU" altLang="ru-RU" sz="4000" dirty="0" smtClean="0"/>
              <a:t> </a:t>
            </a:r>
            <a:r>
              <a:rPr kumimoji="0" lang="ru-RU" altLang="ru-RU" sz="2600" dirty="0" smtClean="0">
                <a:solidFill>
                  <a:srgbClr val="002060"/>
                </a:solidFill>
                <a:latin typeface="Calibri" pitchFamily="34" charset="0"/>
              </a:rPr>
              <a:t>(</a:t>
            </a:r>
            <a:r>
              <a:rPr kumimoji="0" lang="ru-RU" altLang="ru-RU" sz="2600" dirty="0" smtClean="0">
                <a:solidFill>
                  <a:srgbClr val="002060"/>
                </a:solidFill>
              </a:rPr>
              <a:t>421-ФЗ от 28 декабря 2013</a:t>
            </a:r>
            <a:r>
              <a:rPr kumimoji="0" lang="ru-RU" altLang="ru-RU" sz="2600" dirty="0" smtClean="0">
                <a:solidFill>
                  <a:srgbClr val="002060"/>
                </a:solidFill>
                <a:latin typeface="Calibri" pitchFamily="34" charset="0"/>
              </a:rPr>
              <a:t>)</a:t>
            </a:r>
          </a:p>
        </p:txBody>
      </p:sp>
      <p:sp>
        <p:nvSpPr>
          <p:cNvPr id="26627" name="Rectangle 4"/>
          <p:cNvSpPr>
            <a:spLocks noGrp="1" noChangeArrowheads="1"/>
          </p:cNvSpPr>
          <p:nvPr>
            <p:ph type="body" idx="4294967295"/>
          </p:nvPr>
        </p:nvSpPr>
        <p:spPr bwMode="auto">
          <a:xfrm>
            <a:off x="307975" y="1801813"/>
            <a:ext cx="10372725" cy="39719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78" tIns="52139" rIns="104278" bIns="52139">
            <a:normAutofit/>
          </a:bodyPr>
          <a:lstStyle/>
          <a:p>
            <a:pPr>
              <a:buFontTx/>
              <a:buNone/>
            </a:pPr>
            <a:r>
              <a:rPr lang="ru-RU" altLang="ru-RU" sz="2100" dirty="0" smtClean="0">
                <a:latin typeface="Arial" panose="020B0604020202020204" pitchFamily="34" charset="0"/>
                <a:cs typeface="Arial" panose="020B0604020202020204" pitchFamily="34" charset="0"/>
                <a:hlinkClick r:id="" action="ppaction://noaction"/>
              </a:rPr>
              <a:t>Статья 143. Нарушение требований охраны труда</a:t>
            </a:r>
            <a:endParaRPr lang="ru-RU" altLang="ru-RU" sz="2100" dirty="0" smtClean="0">
              <a:latin typeface="Arial" panose="020B0604020202020204" pitchFamily="34" charset="0"/>
              <a:cs typeface="Arial" panose="020B0604020202020204" pitchFamily="34" charset="0"/>
            </a:endParaRPr>
          </a:p>
          <a:p>
            <a:pPr>
              <a:buFontTx/>
              <a:buNone/>
            </a:pPr>
            <a:r>
              <a:rPr lang="ru-RU" altLang="ru-RU" sz="2100" dirty="0" smtClean="0">
                <a:solidFill>
                  <a:schemeClr val="tx2"/>
                </a:solidFill>
                <a:latin typeface="Arial" panose="020B0604020202020204" pitchFamily="34" charset="0"/>
                <a:cs typeface="Arial" panose="020B0604020202020204" pitchFamily="34" charset="0"/>
              </a:rPr>
              <a:t>1. Нарушение требований охраны труда, совершенное лицом, на которое возложены обязанности по их соблюдению, если это повлекло по неосторожности</a:t>
            </a:r>
            <a:r>
              <a:rPr lang="ru-RU" altLang="ru-RU" sz="2100" dirty="0" smtClean="0">
                <a:latin typeface="Arial" panose="020B0604020202020204" pitchFamily="34" charset="0"/>
                <a:cs typeface="Arial" panose="020B0604020202020204" pitchFamily="34" charset="0"/>
              </a:rPr>
              <a:t> </a:t>
            </a:r>
            <a:r>
              <a:rPr lang="ru-RU" altLang="ru-RU" sz="2100" dirty="0" smtClean="0">
                <a:solidFill>
                  <a:srgbClr val="FF0000"/>
                </a:solidFill>
                <a:latin typeface="Arial" panose="020B0604020202020204" pitchFamily="34" charset="0"/>
                <a:cs typeface="Arial" panose="020B0604020202020204" pitchFamily="34" charset="0"/>
              </a:rPr>
              <a:t>причинение тяжкого вреда здоровью</a:t>
            </a:r>
            <a:r>
              <a:rPr lang="ru-RU" altLang="ru-RU" sz="2100" dirty="0" smtClean="0">
                <a:latin typeface="Arial" panose="020B0604020202020204" pitchFamily="34" charset="0"/>
                <a:cs typeface="Arial" panose="020B0604020202020204" pitchFamily="34" charset="0"/>
              </a:rPr>
              <a:t> </a:t>
            </a:r>
            <a:r>
              <a:rPr lang="ru-RU" altLang="ru-RU" sz="2100" dirty="0" smtClean="0">
                <a:solidFill>
                  <a:schemeClr val="tx2"/>
                </a:solidFill>
                <a:latin typeface="Arial" panose="020B0604020202020204" pitchFamily="34" charset="0"/>
                <a:cs typeface="Arial" panose="020B0604020202020204" pitchFamily="34" charset="0"/>
              </a:rPr>
              <a:t>человека, - наказывается штрафом в размере </a:t>
            </a:r>
            <a:r>
              <a:rPr lang="ru-RU" altLang="ru-RU" sz="2100" dirty="0" smtClean="0">
                <a:solidFill>
                  <a:srgbClr val="FF0000"/>
                </a:solidFill>
                <a:latin typeface="Arial" panose="020B0604020202020204" pitchFamily="34" charset="0"/>
                <a:cs typeface="Arial" panose="020B0604020202020204" pitchFamily="34" charset="0"/>
              </a:rPr>
              <a:t>до 400 тыс. руб.</a:t>
            </a:r>
            <a:r>
              <a:rPr lang="ru-RU" altLang="ru-RU" sz="2100" dirty="0" smtClean="0">
                <a:latin typeface="Arial" panose="020B0604020202020204" pitchFamily="34" charset="0"/>
                <a:cs typeface="Arial" panose="020B0604020202020204" pitchFamily="34" charset="0"/>
              </a:rPr>
              <a:t> </a:t>
            </a:r>
            <a:r>
              <a:rPr lang="ru-RU" altLang="ru-RU" sz="2100" dirty="0" smtClean="0">
                <a:solidFill>
                  <a:schemeClr val="tx2"/>
                </a:solidFill>
                <a:latin typeface="Arial" panose="020B0604020202020204" pitchFamily="34" charset="0"/>
                <a:cs typeface="Arial" panose="020B0604020202020204" pitchFamily="34" charset="0"/>
              </a:rPr>
              <a:t>или в размере заработной платы или иного дохода осужденного за период до восемнадцати месяцев, либо обязательными работами на срок от 180 до 240 часов, либо исправительными работами на срок </a:t>
            </a:r>
            <a:r>
              <a:rPr lang="ru-RU" altLang="ru-RU" sz="2100" dirty="0" smtClean="0">
                <a:solidFill>
                  <a:srgbClr val="FF0000"/>
                </a:solidFill>
                <a:latin typeface="Arial" panose="020B0604020202020204" pitchFamily="34" charset="0"/>
                <a:cs typeface="Arial" panose="020B0604020202020204" pitchFamily="34" charset="0"/>
              </a:rPr>
              <a:t>до 2 лет</a:t>
            </a:r>
            <a:r>
              <a:rPr lang="ru-RU" altLang="ru-RU" sz="2100" dirty="0" smtClean="0">
                <a:solidFill>
                  <a:schemeClr val="tx2"/>
                </a:solidFill>
                <a:latin typeface="Arial" panose="020B0604020202020204" pitchFamily="34" charset="0"/>
                <a:cs typeface="Arial" panose="020B0604020202020204" pitchFamily="34" charset="0"/>
              </a:rPr>
              <a:t>,</a:t>
            </a:r>
            <a:r>
              <a:rPr lang="ru-RU" altLang="ru-RU" sz="2100" dirty="0" smtClean="0">
                <a:latin typeface="Arial" panose="020B0604020202020204" pitchFamily="34" charset="0"/>
                <a:cs typeface="Arial" panose="020B0604020202020204" pitchFamily="34" charset="0"/>
              </a:rPr>
              <a:t> </a:t>
            </a:r>
            <a:r>
              <a:rPr lang="ru-RU" altLang="ru-RU" sz="2100" dirty="0" smtClean="0">
                <a:solidFill>
                  <a:schemeClr val="tx2"/>
                </a:solidFill>
                <a:latin typeface="Arial" panose="020B0604020202020204" pitchFamily="34" charset="0"/>
                <a:cs typeface="Arial" panose="020B0604020202020204" pitchFamily="34" charset="0"/>
              </a:rPr>
              <a:t>либо принудительными работами на срок </a:t>
            </a:r>
            <a:r>
              <a:rPr lang="ru-RU" altLang="ru-RU" sz="2100" dirty="0" smtClean="0">
                <a:solidFill>
                  <a:srgbClr val="FF0000"/>
                </a:solidFill>
                <a:latin typeface="Arial" panose="020B0604020202020204" pitchFamily="34" charset="0"/>
                <a:cs typeface="Arial" panose="020B0604020202020204" pitchFamily="34" charset="0"/>
              </a:rPr>
              <a:t>до 1 года</a:t>
            </a:r>
            <a:r>
              <a:rPr lang="ru-RU" altLang="ru-RU" sz="2100" dirty="0" smtClean="0">
                <a:latin typeface="Arial" panose="020B0604020202020204" pitchFamily="34" charset="0"/>
                <a:cs typeface="Arial" panose="020B0604020202020204" pitchFamily="34" charset="0"/>
              </a:rPr>
              <a:t>, </a:t>
            </a:r>
            <a:r>
              <a:rPr lang="ru-RU" altLang="ru-RU" sz="2100" dirty="0" smtClean="0">
                <a:solidFill>
                  <a:schemeClr val="tx2"/>
                </a:solidFill>
                <a:latin typeface="Arial" panose="020B0604020202020204" pitchFamily="34" charset="0"/>
                <a:cs typeface="Arial" panose="020B0604020202020204" pitchFamily="34" charset="0"/>
              </a:rPr>
              <a:t>либо лишением свободы на тот же срок с лишением права занимать определенные должности или заниматься определенной деятельностью на срок до одного года или без такового.</a:t>
            </a:r>
          </a:p>
          <a:p>
            <a:pPr>
              <a:buFontTx/>
              <a:buNone/>
            </a:pPr>
            <a:endParaRPr lang="ru-RU" altLang="ru-RU" sz="2200" dirty="0" smtClean="0"/>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78" tIns="52139" rIns="104278" bIns="52139">
            <a:normAutofit fontScale="90000"/>
          </a:bodyPr>
          <a:lstStyle/>
          <a:p>
            <a:r>
              <a:rPr lang="ru-RU" altLang="ru-RU" sz="4000" dirty="0" smtClean="0">
                <a:solidFill>
                  <a:schemeClr val="tx2"/>
                </a:solidFill>
              </a:rPr>
              <a:t>Изменения в УК РФ</a:t>
            </a:r>
            <a:br>
              <a:rPr lang="ru-RU" altLang="ru-RU" sz="4000" dirty="0" smtClean="0">
                <a:solidFill>
                  <a:schemeClr val="tx2"/>
                </a:solidFill>
              </a:rPr>
            </a:br>
            <a:r>
              <a:rPr lang="ru-RU" altLang="ru-RU" sz="4000" dirty="0" smtClean="0"/>
              <a:t> </a:t>
            </a:r>
            <a:r>
              <a:rPr kumimoji="0" lang="ru-RU" altLang="ru-RU" sz="2600" dirty="0" smtClean="0">
                <a:solidFill>
                  <a:srgbClr val="002060"/>
                </a:solidFill>
                <a:latin typeface="Calibri" pitchFamily="34" charset="0"/>
              </a:rPr>
              <a:t>(</a:t>
            </a:r>
            <a:r>
              <a:rPr kumimoji="0" lang="ru-RU" altLang="ru-RU" sz="2600" dirty="0" smtClean="0">
                <a:solidFill>
                  <a:srgbClr val="002060"/>
                </a:solidFill>
              </a:rPr>
              <a:t>421-ФЗ от 28 декабря 2013</a:t>
            </a:r>
            <a:r>
              <a:rPr kumimoji="0" lang="ru-RU" altLang="ru-RU" sz="2600" dirty="0" smtClean="0">
                <a:solidFill>
                  <a:srgbClr val="002060"/>
                </a:solidFill>
                <a:latin typeface="Calibri" pitchFamily="34" charset="0"/>
              </a:rPr>
              <a:t>)</a:t>
            </a:r>
          </a:p>
        </p:txBody>
      </p:sp>
      <p:sp>
        <p:nvSpPr>
          <p:cNvPr id="27651" name="Rectangle 3"/>
          <p:cNvSpPr>
            <a:spLocks noGrp="1" noChangeArrowheads="1"/>
          </p:cNvSpPr>
          <p:nvPr>
            <p:ph type="body" idx="4294967295"/>
          </p:nvPr>
        </p:nvSpPr>
        <p:spPr bwMode="auto">
          <a:xfrm>
            <a:off x="547688" y="3070225"/>
            <a:ext cx="10133012" cy="32099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78" tIns="52139" rIns="104278" bIns="52139"/>
          <a:lstStyle/>
          <a:p>
            <a:pPr>
              <a:buFontTx/>
              <a:buNone/>
            </a:pPr>
            <a:r>
              <a:rPr lang="ru-RU" altLang="ru-RU" sz="2100" dirty="0" smtClean="0">
                <a:latin typeface="Arial" panose="020B0604020202020204" pitchFamily="34" charset="0"/>
                <a:cs typeface="Arial" panose="020B0604020202020204" pitchFamily="34" charset="0"/>
                <a:hlinkClick r:id="" action="ppaction://noaction"/>
              </a:rPr>
              <a:t>Статья 143. Нарушение требований охраны труда</a:t>
            </a:r>
            <a:endParaRPr lang="ru-RU" altLang="ru-RU" sz="2100" dirty="0" smtClean="0">
              <a:latin typeface="Arial" panose="020B0604020202020204" pitchFamily="34" charset="0"/>
              <a:cs typeface="Arial" panose="020B0604020202020204" pitchFamily="34" charset="0"/>
            </a:endParaRPr>
          </a:p>
          <a:p>
            <a:pPr>
              <a:buFontTx/>
              <a:buNone/>
            </a:pPr>
            <a:r>
              <a:rPr lang="ru-RU" altLang="ru-RU" sz="2200" dirty="0" smtClean="0">
                <a:solidFill>
                  <a:schemeClr val="tx2"/>
                </a:solidFill>
              </a:rPr>
              <a:t>2</a:t>
            </a:r>
            <a:r>
              <a:rPr lang="ru-RU" altLang="ru-RU" sz="2100" dirty="0" smtClean="0">
                <a:solidFill>
                  <a:schemeClr val="tx2"/>
                </a:solidFill>
              </a:rPr>
              <a:t>. </a:t>
            </a:r>
            <a:r>
              <a:rPr lang="ru-RU" altLang="ru-RU" sz="2100" dirty="0" smtClean="0">
                <a:solidFill>
                  <a:schemeClr val="tx2"/>
                </a:solidFill>
                <a:latin typeface="Arial" panose="020B0604020202020204" pitchFamily="34" charset="0"/>
                <a:cs typeface="Arial" panose="020B0604020202020204" pitchFamily="34" charset="0"/>
              </a:rPr>
              <a:t>Деяние, предусмотренное частью первой настоящей статьи, повлекшее по неосторожности</a:t>
            </a:r>
            <a:r>
              <a:rPr lang="ru-RU" altLang="ru-RU" sz="2100" dirty="0" smtClean="0">
                <a:latin typeface="Arial" panose="020B0604020202020204" pitchFamily="34" charset="0"/>
                <a:cs typeface="Arial" panose="020B0604020202020204" pitchFamily="34" charset="0"/>
              </a:rPr>
              <a:t> </a:t>
            </a:r>
            <a:r>
              <a:rPr lang="ru-RU" altLang="ru-RU" sz="2100" dirty="0" smtClean="0">
                <a:solidFill>
                  <a:srgbClr val="FF0000"/>
                </a:solidFill>
                <a:latin typeface="Arial" panose="020B0604020202020204" pitchFamily="34" charset="0"/>
                <a:cs typeface="Arial" panose="020B0604020202020204" pitchFamily="34" charset="0"/>
              </a:rPr>
              <a:t>смерть человека</a:t>
            </a:r>
            <a:r>
              <a:rPr lang="ru-RU" altLang="ru-RU" sz="2100" dirty="0" smtClean="0">
                <a:solidFill>
                  <a:schemeClr val="tx2"/>
                </a:solidFill>
                <a:latin typeface="Arial" panose="020B0604020202020204" pitchFamily="34" charset="0"/>
                <a:cs typeface="Arial" panose="020B0604020202020204" pitchFamily="34" charset="0"/>
              </a:rPr>
              <a:t>, - наказывается принудительными работами на срок </a:t>
            </a:r>
            <a:r>
              <a:rPr lang="ru-RU" altLang="ru-RU" sz="2100" dirty="0" smtClean="0">
                <a:solidFill>
                  <a:srgbClr val="FF0000"/>
                </a:solidFill>
                <a:latin typeface="Arial" panose="020B0604020202020204" pitchFamily="34" charset="0"/>
                <a:cs typeface="Arial" panose="020B0604020202020204" pitchFamily="34" charset="0"/>
              </a:rPr>
              <a:t>до 4 лет</a:t>
            </a:r>
            <a:r>
              <a:rPr lang="ru-RU" altLang="ru-RU" sz="2100" dirty="0" smtClean="0">
                <a:latin typeface="Arial" panose="020B0604020202020204" pitchFamily="34" charset="0"/>
                <a:cs typeface="Arial" panose="020B0604020202020204" pitchFamily="34" charset="0"/>
              </a:rPr>
              <a:t> </a:t>
            </a:r>
            <a:r>
              <a:rPr lang="ru-RU" altLang="ru-RU" sz="2100" dirty="0" smtClean="0">
                <a:solidFill>
                  <a:schemeClr val="tx2"/>
                </a:solidFill>
                <a:latin typeface="Arial" panose="020B0604020202020204" pitchFamily="34" charset="0"/>
                <a:cs typeface="Arial" panose="020B0604020202020204" pitchFamily="34" charset="0"/>
              </a:rPr>
              <a:t>либо лишением свободы на тот же срок с лишением права занимать определенные должности или заниматься определенной деятельностью на срок до трех лет или без такового.</a:t>
            </a:r>
          </a:p>
          <a:p>
            <a:endParaRPr lang="ru-RU" altLang="ru-RU" sz="2200" dirty="0" smtClean="0"/>
          </a:p>
        </p:txBody>
      </p:sp>
      <p:pic>
        <p:nvPicPr>
          <p:cNvPr id="27652" name="Picture 4" descr="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7366" y="0"/>
            <a:ext cx="3833333" cy="307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78" tIns="52139" rIns="104278" bIns="52139">
            <a:normAutofit fontScale="90000"/>
          </a:bodyPr>
          <a:lstStyle/>
          <a:p>
            <a:r>
              <a:rPr lang="ru-RU" altLang="ru-RU" sz="4000" dirty="0" smtClean="0">
                <a:solidFill>
                  <a:schemeClr val="tx2"/>
                </a:solidFill>
              </a:rPr>
              <a:t>Изменения в УК РФ</a:t>
            </a:r>
            <a:r>
              <a:rPr lang="ru-RU" altLang="ru-RU" sz="4000" dirty="0" smtClean="0"/>
              <a:t/>
            </a:r>
            <a:br>
              <a:rPr lang="ru-RU" altLang="ru-RU" sz="4000" dirty="0" smtClean="0"/>
            </a:br>
            <a:r>
              <a:rPr lang="ru-RU" altLang="ru-RU" sz="4000" dirty="0" smtClean="0"/>
              <a:t> </a:t>
            </a:r>
            <a:r>
              <a:rPr kumimoji="0" lang="ru-RU" altLang="ru-RU" sz="2600" dirty="0" smtClean="0">
                <a:solidFill>
                  <a:srgbClr val="002060"/>
                </a:solidFill>
                <a:latin typeface="Calibri" pitchFamily="34" charset="0"/>
              </a:rPr>
              <a:t>(</a:t>
            </a:r>
            <a:r>
              <a:rPr kumimoji="0" lang="ru-RU" altLang="ru-RU" sz="2600" dirty="0" smtClean="0">
                <a:solidFill>
                  <a:srgbClr val="002060"/>
                </a:solidFill>
              </a:rPr>
              <a:t>421-ФЗ от 28 декабря 2013</a:t>
            </a:r>
            <a:r>
              <a:rPr kumimoji="0" lang="ru-RU" altLang="ru-RU" sz="2600" dirty="0" smtClean="0">
                <a:solidFill>
                  <a:srgbClr val="002060"/>
                </a:solidFill>
                <a:latin typeface="Calibri" pitchFamily="34" charset="0"/>
              </a:rPr>
              <a:t>)</a:t>
            </a:r>
          </a:p>
        </p:txBody>
      </p:sp>
      <p:sp>
        <p:nvSpPr>
          <p:cNvPr id="28675" name="Rectangle 3"/>
          <p:cNvSpPr>
            <a:spLocks noGrp="1" noChangeArrowheads="1"/>
          </p:cNvSpPr>
          <p:nvPr>
            <p:ph type="body" idx="4294967295"/>
          </p:nvPr>
        </p:nvSpPr>
        <p:spPr bwMode="auto">
          <a:xfrm>
            <a:off x="0" y="2989263"/>
            <a:ext cx="6938963" cy="36560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78" tIns="52139" rIns="104278" bIns="52139"/>
          <a:lstStyle/>
          <a:p>
            <a:pPr>
              <a:lnSpc>
                <a:spcPct val="80000"/>
              </a:lnSpc>
              <a:buFontTx/>
              <a:buNone/>
            </a:pPr>
            <a:r>
              <a:rPr lang="ru-RU" altLang="ru-RU" sz="2200" dirty="0" smtClean="0">
                <a:solidFill>
                  <a:schemeClr val="tx2"/>
                </a:solidFill>
              </a:rPr>
              <a:t>3. </a:t>
            </a:r>
            <a:r>
              <a:rPr lang="ru-RU" altLang="ru-RU" sz="2100" dirty="0" smtClean="0">
                <a:solidFill>
                  <a:schemeClr val="tx2"/>
                </a:solidFill>
                <a:latin typeface="Arial" panose="020B0604020202020204" pitchFamily="34" charset="0"/>
                <a:cs typeface="Arial" panose="020B0604020202020204" pitchFamily="34" charset="0"/>
              </a:rPr>
              <a:t>Деяние, предусмотренное частью первой настоящей статьи, повлекшее по неосторожности </a:t>
            </a:r>
            <a:r>
              <a:rPr lang="ru-RU" altLang="ru-RU" sz="2100" dirty="0" smtClean="0">
                <a:solidFill>
                  <a:srgbClr val="FF0000"/>
                </a:solidFill>
                <a:latin typeface="Arial" panose="020B0604020202020204" pitchFamily="34" charset="0"/>
                <a:cs typeface="Arial" panose="020B0604020202020204" pitchFamily="34" charset="0"/>
              </a:rPr>
              <a:t>смерть двух или более лиц</a:t>
            </a:r>
            <a:r>
              <a:rPr lang="ru-RU" altLang="ru-RU" sz="2100" dirty="0" smtClean="0">
                <a:solidFill>
                  <a:schemeClr val="tx2"/>
                </a:solidFill>
                <a:latin typeface="Arial" panose="020B0604020202020204" pitchFamily="34" charset="0"/>
                <a:cs typeface="Arial" panose="020B0604020202020204" pitchFamily="34" charset="0"/>
              </a:rPr>
              <a:t>, - наказывается принудительными работами на срок </a:t>
            </a:r>
            <a:r>
              <a:rPr lang="ru-RU" altLang="ru-RU" sz="2100" dirty="0" smtClean="0">
                <a:solidFill>
                  <a:srgbClr val="FF0000"/>
                </a:solidFill>
                <a:latin typeface="Arial" panose="020B0604020202020204" pitchFamily="34" charset="0"/>
                <a:cs typeface="Arial" panose="020B0604020202020204" pitchFamily="34" charset="0"/>
              </a:rPr>
              <a:t>до 5 лет</a:t>
            </a:r>
            <a:r>
              <a:rPr lang="ru-RU" altLang="ru-RU" sz="2100" dirty="0" smtClean="0">
                <a:latin typeface="Arial" panose="020B0604020202020204" pitchFamily="34" charset="0"/>
                <a:cs typeface="Arial" panose="020B0604020202020204" pitchFamily="34" charset="0"/>
              </a:rPr>
              <a:t> </a:t>
            </a:r>
            <a:r>
              <a:rPr lang="ru-RU" altLang="ru-RU" sz="2100" dirty="0" smtClean="0">
                <a:solidFill>
                  <a:schemeClr val="tx2"/>
                </a:solidFill>
                <a:latin typeface="Arial" panose="020B0604020202020204" pitchFamily="34" charset="0"/>
                <a:cs typeface="Arial" panose="020B0604020202020204" pitchFamily="34" charset="0"/>
              </a:rPr>
              <a:t>либо лишением свободы на тот же срок с лишением права занимать определенные должности или заниматься определенной деятельностью на срок до трех лет или без такового.</a:t>
            </a:r>
          </a:p>
          <a:p>
            <a:pPr>
              <a:lnSpc>
                <a:spcPct val="80000"/>
              </a:lnSpc>
              <a:buFontTx/>
              <a:buNone/>
            </a:pPr>
            <a:endParaRPr lang="ru-RU" altLang="ru-RU" sz="2200" dirty="0" smtClean="0"/>
          </a:p>
        </p:txBody>
      </p:sp>
      <p:pic>
        <p:nvPicPr>
          <p:cNvPr id="28676" name="Picture 4" descr="0ab777dc89f95c99f28e778625aaaf1c_X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2402" y="3070225"/>
            <a:ext cx="3598298" cy="292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5"/>
          <p:cNvSpPr>
            <a:spLocks noChangeArrowheads="1"/>
          </p:cNvSpPr>
          <p:nvPr/>
        </p:nvSpPr>
        <p:spPr bwMode="auto">
          <a:xfrm>
            <a:off x="904516" y="2389188"/>
            <a:ext cx="6499943" cy="396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4278" tIns="52139" rIns="104278" bIns="52139">
            <a:spAutoFit/>
          </a:bodyP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eaLnBrk="0" fontAlgn="base" hangingPunct="0">
              <a:spcBef>
                <a:spcPct val="0"/>
              </a:spcBef>
              <a:spcAft>
                <a:spcPct val="0"/>
              </a:spcAft>
              <a:defRPr sz="2400">
                <a:solidFill>
                  <a:srgbClr val="ED1C24"/>
                </a:solidFill>
                <a:latin typeface="Arial" charset="0"/>
                <a:cs typeface="Arial" charset="0"/>
              </a:defRPr>
            </a:lvl6pPr>
            <a:lvl7pPr marL="2971800" indent="-228600" eaLnBrk="0" fontAlgn="base" hangingPunct="0">
              <a:spcBef>
                <a:spcPct val="0"/>
              </a:spcBef>
              <a:spcAft>
                <a:spcPct val="0"/>
              </a:spcAft>
              <a:defRPr sz="2400">
                <a:solidFill>
                  <a:srgbClr val="ED1C24"/>
                </a:solidFill>
                <a:latin typeface="Arial" charset="0"/>
                <a:cs typeface="Arial" charset="0"/>
              </a:defRPr>
            </a:lvl7pPr>
            <a:lvl8pPr marL="3429000" indent="-228600" eaLnBrk="0" fontAlgn="base" hangingPunct="0">
              <a:spcBef>
                <a:spcPct val="0"/>
              </a:spcBef>
              <a:spcAft>
                <a:spcPct val="0"/>
              </a:spcAft>
              <a:defRPr sz="2400">
                <a:solidFill>
                  <a:srgbClr val="ED1C24"/>
                </a:solidFill>
                <a:latin typeface="Arial" charset="0"/>
                <a:cs typeface="Arial" charset="0"/>
              </a:defRPr>
            </a:lvl8pPr>
            <a:lvl9pPr marL="3886200" indent="-228600" eaLnBrk="0" fontAlgn="base" hangingPunct="0">
              <a:spcBef>
                <a:spcPct val="0"/>
              </a:spcBef>
              <a:spcAft>
                <a:spcPct val="0"/>
              </a:spcAft>
              <a:defRPr sz="2400">
                <a:solidFill>
                  <a:srgbClr val="ED1C24"/>
                </a:solidFill>
                <a:latin typeface="Arial" charset="0"/>
                <a:cs typeface="Arial" charset="0"/>
              </a:defRPr>
            </a:lvl9pPr>
          </a:lstStyle>
          <a:p>
            <a:pPr algn="ctr" defTabSz="914400">
              <a:lnSpc>
                <a:spcPct val="90000"/>
              </a:lnSpc>
              <a:spcBef>
                <a:spcPct val="20000"/>
              </a:spcBef>
            </a:pPr>
            <a:r>
              <a:rPr kumimoji="1" lang="ru-RU" altLang="ru-RU" sz="2100" dirty="0">
                <a:solidFill>
                  <a:schemeClr val="tx1"/>
                </a:solidFill>
                <a:hlinkClick r:id="" action="ppaction://noaction"/>
              </a:rPr>
              <a:t>Статья 143. Нарушение требований охраны труда</a:t>
            </a:r>
            <a:endParaRPr kumimoji="1" lang="ru-RU" altLang="ru-RU" sz="2100"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4" descr="&amp;Kcy;&amp;ocy;&amp;scy;&amp;tcy;&amp;yucy;&amp;mcy; "/>
          <p:cNvSpPr>
            <a:spLocks noChangeAspect="1" noChangeArrowheads="1"/>
          </p:cNvSpPr>
          <p:nvPr/>
        </p:nvSpPr>
        <p:spPr bwMode="auto">
          <a:xfrm>
            <a:off x="5187950" y="363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defTabSz="457200" eaLnBrk="0" fontAlgn="base" hangingPunct="0">
              <a:spcBef>
                <a:spcPct val="0"/>
              </a:spcBef>
              <a:spcAft>
                <a:spcPct val="0"/>
              </a:spcAft>
              <a:defRPr sz="2400">
                <a:solidFill>
                  <a:srgbClr val="ED1C24"/>
                </a:solidFill>
                <a:latin typeface="Arial" charset="0"/>
                <a:cs typeface="Arial" charset="0"/>
              </a:defRPr>
            </a:lvl6pPr>
            <a:lvl7pPr marL="2971800" indent="-228600" defTabSz="457200" eaLnBrk="0" fontAlgn="base" hangingPunct="0">
              <a:spcBef>
                <a:spcPct val="0"/>
              </a:spcBef>
              <a:spcAft>
                <a:spcPct val="0"/>
              </a:spcAft>
              <a:defRPr sz="2400">
                <a:solidFill>
                  <a:srgbClr val="ED1C24"/>
                </a:solidFill>
                <a:latin typeface="Arial" charset="0"/>
                <a:cs typeface="Arial" charset="0"/>
              </a:defRPr>
            </a:lvl7pPr>
            <a:lvl8pPr marL="3429000" indent="-228600" defTabSz="457200" eaLnBrk="0" fontAlgn="base" hangingPunct="0">
              <a:spcBef>
                <a:spcPct val="0"/>
              </a:spcBef>
              <a:spcAft>
                <a:spcPct val="0"/>
              </a:spcAft>
              <a:defRPr sz="2400">
                <a:solidFill>
                  <a:srgbClr val="ED1C24"/>
                </a:solidFill>
                <a:latin typeface="Arial" charset="0"/>
                <a:cs typeface="Arial" charset="0"/>
              </a:defRPr>
            </a:lvl8pPr>
            <a:lvl9pPr marL="3886200" indent="-228600" defTabSz="457200" eaLnBrk="0" fontAlgn="base" hangingPunct="0">
              <a:spcBef>
                <a:spcPct val="0"/>
              </a:spcBef>
              <a:spcAft>
                <a:spcPct val="0"/>
              </a:spcAft>
              <a:defRPr sz="2400">
                <a:solidFill>
                  <a:srgbClr val="ED1C24"/>
                </a:solidFill>
                <a:latin typeface="Arial" charset="0"/>
                <a:cs typeface="Arial" charset="0"/>
              </a:defRPr>
            </a:lvl9pPr>
          </a:lstStyle>
          <a:p>
            <a:pPr eaLnBrk="1" hangingPunct="1"/>
            <a:endParaRPr lang="ru-RU" altLang="ru-RU"/>
          </a:p>
        </p:txBody>
      </p:sp>
      <p:sp>
        <p:nvSpPr>
          <p:cNvPr id="6" name="Заголовок 5"/>
          <p:cNvSpPr>
            <a:spLocks noGrp="1"/>
          </p:cNvSpPr>
          <p:nvPr>
            <p:ph type="title"/>
          </p:nvPr>
        </p:nvSpPr>
        <p:spPr/>
        <p:txBody>
          <a:bodyPr/>
          <a:lstStyle/>
          <a:p>
            <a:r>
              <a:rPr lang="ru-RU" dirty="0" smtClean="0"/>
              <a:t> </a:t>
            </a:r>
            <a:endParaRPr lang="ru-RU" dirty="0"/>
          </a:p>
        </p:txBody>
      </p:sp>
      <p:sp>
        <p:nvSpPr>
          <p:cNvPr id="7" name="Прямоугольник 6"/>
          <p:cNvSpPr/>
          <p:nvPr/>
        </p:nvSpPr>
        <p:spPr>
          <a:xfrm>
            <a:off x="656708" y="192797"/>
            <a:ext cx="9367284" cy="6201698"/>
          </a:xfrm>
          <a:prstGeom prst="rect">
            <a:avLst/>
          </a:prstGeom>
        </p:spPr>
        <p:txBody>
          <a:bodyPr wrap="square">
            <a:spAutoFit/>
          </a:bodyPr>
          <a:lstStyle/>
          <a:p>
            <a:pPr algn="ctr"/>
            <a:r>
              <a:rPr lang="ru-RU" sz="2100" dirty="0">
                <a:solidFill>
                  <a:schemeClr val="tx2"/>
                </a:solidFill>
              </a:rPr>
              <a:t> </a:t>
            </a:r>
            <a:r>
              <a:rPr lang="ru-RU" sz="2000" b="1" dirty="0">
                <a:solidFill>
                  <a:schemeClr val="tx2"/>
                </a:solidFill>
              </a:rPr>
              <a:t>Раздел V. Организация и проведение обучения по использованию (применению) средств индивидуальной защиты</a:t>
            </a:r>
            <a:r>
              <a:rPr lang="ru-RU" sz="2000" b="1" dirty="0" smtClean="0">
                <a:solidFill>
                  <a:schemeClr val="tx2"/>
                </a:solidFill>
              </a:rPr>
              <a:t>.</a:t>
            </a:r>
          </a:p>
          <a:p>
            <a:endParaRPr lang="ru-RU" sz="2000" dirty="0">
              <a:solidFill>
                <a:schemeClr val="tx2"/>
              </a:solidFill>
            </a:endParaRPr>
          </a:p>
          <a:p>
            <a:r>
              <a:rPr lang="ru-RU" sz="2100" dirty="0" smtClean="0">
                <a:solidFill>
                  <a:schemeClr val="tx2"/>
                </a:solidFill>
              </a:rPr>
              <a:t>Пункт </a:t>
            </a:r>
            <a:r>
              <a:rPr lang="ru-RU" sz="2100" dirty="0">
                <a:solidFill>
                  <a:schemeClr val="tx2"/>
                </a:solidFill>
              </a:rPr>
              <a:t>38. Обучению по использованию (применению) средств индивидуальной защиты подлежат работники, применяющие средства индивидуальной защиты, применение которых требует практических навыков. Работодатель утверждает перечень средств индивидуальной защиты, применение которых требует от работников практических навыков в зависимости от степени риска причинения вреда работнику. При выдаче средств индивидуальной защиты, применение которых не требует от работников практических навыков, работодатель обеспечивает ознакомление со способами проверки их работоспособности и исправности в рамках проведения инструктажа по охране труда на рабочем месте.</a:t>
            </a:r>
          </a:p>
          <a:p>
            <a:r>
              <a:rPr lang="ru-RU" sz="2100" dirty="0">
                <a:solidFill>
                  <a:schemeClr val="tx2"/>
                </a:solidFill>
              </a:rPr>
              <a:t>Пункт 39. Программа обучения по использованию (применению) средств индивидуальной защиты для работников, использующих специальную одежду и специальную обувь, включает обучение методам ее ношения, а для работников, использующих остальные виды средств индивидуальной защиты, - обучение методам их применения</a:t>
            </a:r>
            <a:r>
              <a:rPr lang="ru-RU" sz="2100" dirty="0" smtClean="0">
                <a:solidFill>
                  <a:schemeClr val="tx2"/>
                </a:solidFill>
              </a:rPr>
              <a:t>.</a:t>
            </a:r>
            <a:endParaRPr lang="ru-RU" sz="2100" dirty="0">
              <a:solidFill>
                <a:schemeClr val="tx2"/>
              </a:solidFill>
            </a:endParaRPr>
          </a:p>
        </p:txBody>
      </p:sp>
    </p:spTree>
    <p:extLst>
      <p:ext uri="{BB962C8B-B14F-4D97-AF65-F5344CB8AC3E}">
        <p14:creationId xmlns:p14="http://schemas.microsoft.com/office/powerpoint/2010/main" val="3578826305"/>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4" descr="&amp;Kcy;&amp;ocy;&amp;scy;&amp;tcy;&amp;yucy;&amp;mcy; "/>
          <p:cNvSpPr>
            <a:spLocks noChangeAspect="1" noChangeArrowheads="1"/>
          </p:cNvSpPr>
          <p:nvPr/>
        </p:nvSpPr>
        <p:spPr bwMode="auto">
          <a:xfrm>
            <a:off x="5187950" y="363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defTabSz="457200" eaLnBrk="0" fontAlgn="base" hangingPunct="0">
              <a:spcBef>
                <a:spcPct val="0"/>
              </a:spcBef>
              <a:spcAft>
                <a:spcPct val="0"/>
              </a:spcAft>
              <a:defRPr sz="2400">
                <a:solidFill>
                  <a:srgbClr val="ED1C24"/>
                </a:solidFill>
                <a:latin typeface="Arial" charset="0"/>
                <a:cs typeface="Arial" charset="0"/>
              </a:defRPr>
            </a:lvl6pPr>
            <a:lvl7pPr marL="2971800" indent="-228600" defTabSz="457200" eaLnBrk="0" fontAlgn="base" hangingPunct="0">
              <a:spcBef>
                <a:spcPct val="0"/>
              </a:spcBef>
              <a:spcAft>
                <a:spcPct val="0"/>
              </a:spcAft>
              <a:defRPr sz="2400">
                <a:solidFill>
                  <a:srgbClr val="ED1C24"/>
                </a:solidFill>
                <a:latin typeface="Arial" charset="0"/>
                <a:cs typeface="Arial" charset="0"/>
              </a:defRPr>
            </a:lvl7pPr>
            <a:lvl8pPr marL="3429000" indent="-228600" defTabSz="457200" eaLnBrk="0" fontAlgn="base" hangingPunct="0">
              <a:spcBef>
                <a:spcPct val="0"/>
              </a:spcBef>
              <a:spcAft>
                <a:spcPct val="0"/>
              </a:spcAft>
              <a:defRPr sz="2400">
                <a:solidFill>
                  <a:srgbClr val="ED1C24"/>
                </a:solidFill>
                <a:latin typeface="Arial" charset="0"/>
                <a:cs typeface="Arial" charset="0"/>
              </a:defRPr>
            </a:lvl8pPr>
            <a:lvl9pPr marL="3886200" indent="-228600" defTabSz="457200" eaLnBrk="0" fontAlgn="base" hangingPunct="0">
              <a:spcBef>
                <a:spcPct val="0"/>
              </a:spcBef>
              <a:spcAft>
                <a:spcPct val="0"/>
              </a:spcAft>
              <a:defRPr sz="2400">
                <a:solidFill>
                  <a:srgbClr val="ED1C24"/>
                </a:solidFill>
                <a:latin typeface="Arial" charset="0"/>
                <a:cs typeface="Arial" charset="0"/>
              </a:defRPr>
            </a:lvl9pPr>
          </a:lstStyle>
          <a:p>
            <a:pPr eaLnBrk="1" hangingPunct="1"/>
            <a:endParaRPr lang="ru-RU" altLang="ru-RU"/>
          </a:p>
        </p:txBody>
      </p:sp>
      <p:sp>
        <p:nvSpPr>
          <p:cNvPr id="6" name="Заголовок 5"/>
          <p:cNvSpPr>
            <a:spLocks noGrp="1"/>
          </p:cNvSpPr>
          <p:nvPr>
            <p:ph type="title"/>
          </p:nvPr>
        </p:nvSpPr>
        <p:spPr/>
        <p:txBody>
          <a:bodyPr/>
          <a:lstStyle/>
          <a:p>
            <a:r>
              <a:rPr lang="ru-RU" dirty="0" smtClean="0"/>
              <a:t> </a:t>
            </a:r>
            <a:endParaRPr lang="ru-RU" dirty="0"/>
          </a:p>
        </p:txBody>
      </p:sp>
      <p:sp>
        <p:nvSpPr>
          <p:cNvPr id="7" name="Прямоугольник 6"/>
          <p:cNvSpPr/>
          <p:nvPr/>
        </p:nvSpPr>
        <p:spPr>
          <a:xfrm>
            <a:off x="656708" y="192797"/>
            <a:ext cx="9367284" cy="1708160"/>
          </a:xfrm>
          <a:prstGeom prst="rect">
            <a:avLst/>
          </a:prstGeom>
        </p:spPr>
        <p:txBody>
          <a:bodyPr wrap="square">
            <a:spAutoFit/>
          </a:bodyPr>
          <a:lstStyle/>
          <a:p>
            <a:r>
              <a:rPr lang="ru-RU" sz="2100" dirty="0" smtClean="0">
                <a:solidFill>
                  <a:schemeClr val="tx2"/>
                </a:solidFill>
              </a:rPr>
              <a:t>В </a:t>
            </a:r>
            <a:r>
              <a:rPr lang="ru-RU" sz="2100" dirty="0">
                <a:solidFill>
                  <a:schemeClr val="tx2"/>
                </a:solidFill>
              </a:rPr>
              <a:t>рамках проведения обучения по использованию (применению) средств индивидуальной защиты работники, использующие специальную одежду и специальную обувь, должны быть обучены методам их ношения. Работники, использующие остальные виды средств индивидуальной защиты, должны быть обучены методам их применения.</a:t>
            </a:r>
          </a:p>
        </p:txBody>
      </p:sp>
    </p:spTree>
    <p:extLst>
      <p:ext uri="{BB962C8B-B14F-4D97-AF65-F5344CB8AC3E}">
        <p14:creationId xmlns:p14="http://schemas.microsoft.com/office/powerpoint/2010/main" val="1388752795"/>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4" descr="&amp;Kcy;&amp;ocy;&amp;scy;&amp;tcy;&amp;yucy;&amp;mcy; "/>
          <p:cNvSpPr>
            <a:spLocks noChangeAspect="1" noChangeArrowheads="1"/>
          </p:cNvSpPr>
          <p:nvPr/>
        </p:nvSpPr>
        <p:spPr bwMode="auto">
          <a:xfrm>
            <a:off x="5187950" y="363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defTabSz="457200" eaLnBrk="0" fontAlgn="base" hangingPunct="0">
              <a:spcBef>
                <a:spcPct val="0"/>
              </a:spcBef>
              <a:spcAft>
                <a:spcPct val="0"/>
              </a:spcAft>
              <a:defRPr sz="2400">
                <a:solidFill>
                  <a:srgbClr val="ED1C24"/>
                </a:solidFill>
                <a:latin typeface="Arial" charset="0"/>
                <a:cs typeface="Arial" charset="0"/>
              </a:defRPr>
            </a:lvl6pPr>
            <a:lvl7pPr marL="2971800" indent="-228600" defTabSz="457200" eaLnBrk="0" fontAlgn="base" hangingPunct="0">
              <a:spcBef>
                <a:spcPct val="0"/>
              </a:spcBef>
              <a:spcAft>
                <a:spcPct val="0"/>
              </a:spcAft>
              <a:defRPr sz="2400">
                <a:solidFill>
                  <a:srgbClr val="ED1C24"/>
                </a:solidFill>
                <a:latin typeface="Arial" charset="0"/>
                <a:cs typeface="Arial" charset="0"/>
              </a:defRPr>
            </a:lvl7pPr>
            <a:lvl8pPr marL="3429000" indent="-228600" defTabSz="457200" eaLnBrk="0" fontAlgn="base" hangingPunct="0">
              <a:spcBef>
                <a:spcPct val="0"/>
              </a:spcBef>
              <a:spcAft>
                <a:spcPct val="0"/>
              </a:spcAft>
              <a:defRPr sz="2400">
                <a:solidFill>
                  <a:srgbClr val="ED1C24"/>
                </a:solidFill>
                <a:latin typeface="Arial" charset="0"/>
                <a:cs typeface="Arial" charset="0"/>
              </a:defRPr>
            </a:lvl8pPr>
            <a:lvl9pPr marL="3886200" indent="-228600" defTabSz="457200" eaLnBrk="0" fontAlgn="base" hangingPunct="0">
              <a:spcBef>
                <a:spcPct val="0"/>
              </a:spcBef>
              <a:spcAft>
                <a:spcPct val="0"/>
              </a:spcAft>
              <a:defRPr sz="2400">
                <a:solidFill>
                  <a:srgbClr val="ED1C24"/>
                </a:solidFill>
                <a:latin typeface="Arial" charset="0"/>
                <a:cs typeface="Arial" charset="0"/>
              </a:defRPr>
            </a:lvl9pPr>
          </a:lstStyle>
          <a:p>
            <a:pPr eaLnBrk="1" hangingPunct="1"/>
            <a:endParaRPr lang="ru-RU" altLang="ru-RU"/>
          </a:p>
        </p:txBody>
      </p:sp>
      <p:sp>
        <p:nvSpPr>
          <p:cNvPr id="6" name="Заголовок 5"/>
          <p:cNvSpPr>
            <a:spLocks noGrp="1"/>
          </p:cNvSpPr>
          <p:nvPr>
            <p:ph type="title"/>
          </p:nvPr>
        </p:nvSpPr>
        <p:spPr/>
        <p:txBody>
          <a:bodyPr/>
          <a:lstStyle/>
          <a:p>
            <a:r>
              <a:rPr lang="ru-RU" dirty="0" smtClean="0"/>
              <a:t> </a:t>
            </a:r>
            <a:endParaRPr lang="ru-RU" dirty="0"/>
          </a:p>
        </p:txBody>
      </p:sp>
      <p:sp>
        <p:nvSpPr>
          <p:cNvPr id="7" name="Прямоугольник 6"/>
          <p:cNvSpPr/>
          <p:nvPr/>
        </p:nvSpPr>
        <p:spPr>
          <a:xfrm>
            <a:off x="656708" y="192797"/>
            <a:ext cx="9367284" cy="6555641"/>
          </a:xfrm>
          <a:prstGeom prst="rect">
            <a:avLst/>
          </a:prstGeom>
        </p:spPr>
        <p:txBody>
          <a:bodyPr wrap="square">
            <a:spAutoFit/>
          </a:bodyPr>
          <a:lstStyle/>
          <a:p>
            <a:r>
              <a:rPr lang="ru-RU" sz="2100" dirty="0" smtClean="0">
                <a:solidFill>
                  <a:schemeClr val="tx2"/>
                </a:solidFill>
              </a:rPr>
              <a:t>Пункт </a:t>
            </a:r>
            <a:r>
              <a:rPr lang="ru-RU" sz="2100" dirty="0">
                <a:solidFill>
                  <a:schemeClr val="tx2"/>
                </a:solidFill>
              </a:rPr>
              <a:t>40. Обучение по использованию (применению) средств индивидуальной защиты может проводиться как в рамках обучения требованиям охраны труда у работодателя, в организации или у индивидуального предпринимателя, оказывающих услуги по обучению работодателей и работников вопросам охраны труда, так и отдельно в виде самостоятельного процесса обучения в соответствии с Правилами. В первом случае вопросы использования (применения) средств индивидуальной защиты включаются в программы обучения требованиям охраны труда, во втором случае разрабатываются отдельные программы обучения по использованию (применению) средств индивидуальной защиты. Председатель (заместители председателя) и члены комиссий по проверке знания требований охраны труда по вопросам использования (применения) средств индивидуальной защиты, лица, проводящие обучение по использованию (применению) средств индивидуальной защиты, специалисты по охране труда, а также члены комитетов (комиссий) по охране труда проходят обучение по использованию (применению) средств индивидуальной защиты в организации или у индивидуального предпринимателя, оказывающих услуги по обучению работодателей и работников вопросам охраны труда</a:t>
            </a:r>
            <a:r>
              <a:rPr lang="ru-RU" sz="2100" dirty="0" smtClean="0">
                <a:solidFill>
                  <a:schemeClr val="tx2"/>
                </a:solidFill>
              </a:rPr>
              <a:t>.</a:t>
            </a:r>
            <a:endParaRPr lang="ru-RU" sz="2100" dirty="0">
              <a:solidFill>
                <a:schemeClr val="tx2"/>
              </a:solidFill>
            </a:endParaRPr>
          </a:p>
        </p:txBody>
      </p:sp>
    </p:spTree>
    <p:extLst>
      <p:ext uri="{BB962C8B-B14F-4D97-AF65-F5344CB8AC3E}">
        <p14:creationId xmlns:p14="http://schemas.microsoft.com/office/powerpoint/2010/main" val="2390222057"/>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4" descr="&amp;Kcy;&amp;ocy;&amp;scy;&amp;tcy;&amp;yucy;&amp;mcy; "/>
          <p:cNvSpPr>
            <a:spLocks noChangeAspect="1" noChangeArrowheads="1"/>
          </p:cNvSpPr>
          <p:nvPr/>
        </p:nvSpPr>
        <p:spPr bwMode="auto">
          <a:xfrm>
            <a:off x="5187950" y="363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defTabSz="457200" eaLnBrk="0" fontAlgn="base" hangingPunct="0">
              <a:spcBef>
                <a:spcPct val="0"/>
              </a:spcBef>
              <a:spcAft>
                <a:spcPct val="0"/>
              </a:spcAft>
              <a:defRPr sz="2400">
                <a:solidFill>
                  <a:srgbClr val="ED1C24"/>
                </a:solidFill>
                <a:latin typeface="Arial" charset="0"/>
                <a:cs typeface="Arial" charset="0"/>
              </a:defRPr>
            </a:lvl6pPr>
            <a:lvl7pPr marL="2971800" indent="-228600" defTabSz="457200" eaLnBrk="0" fontAlgn="base" hangingPunct="0">
              <a:spcBef>
                <a:spcPct val="0"/>
              </a:spcBef>
              <a:spcAft>
                <a:spcPct val="0"/>
              </a:spcAft>
              <a:defRPr sz="2400">
                <a:solidFill>
                  <a:srgbClr val="ED1C24"/>
                </a:solidFill>
                <a:latin typeface="Arial" charset="0"/>
                <a:cs typeface="Arial" charset="0"/>
              </a:defRPr>
            </a:lvl7pPr>
            <a:lvl8pPr marL="3429000" indent="-228600" defTabSz="457200" eaLnBrk="0" fontAlgn="base" hangingPunct="0">
              <a:spcBef>
                <a:spcPct val="0"/>
              </a:spcBef>
              <a:spcAft>
                <a:spcPct val="0"/>
              </a:spcAft>
              <a:defRPr sz="2400">
                <a:solidFill>
                  <a:srgbClr val="ED1C24"/>
                </a:solidFill>
                <a:latin typeface="Arial" charset="0"/>
                <a:cs typeface="Arial" charset="0"/>
              </a:defRPr>
            </a:lvl8pPr>
            <a:lvl9pPr marL="3886200" indent="-228600" defTabSz="457200" eaLnBrk="0" fontAlgn="base" hangingPunct="0">
              <a:spcBef>
                <a:spcPct val="0"/>
              </a:spcBef>
              <a:spcAft>
                <a:spcPct val="0"/>
              </a:spcAft>
              <a:defRPr sz="2400">
                <a:solidFill>
                  <a:srgbClr val="ED1C24"/>
                </a:solidFill>
                <a:latin typeface="Arial" charset="0"/>
                <a:cs typeface="Arial" charset="0"/>
              </a:defRPr>
            </a:lvl9pPr>
          </a:lstStyle>
          <a:p>
            <a:pPr eaLnBrk="1" hangingPunct="1"/>
            <a:endParaRPr lang="ru-RU" altLang="ru-RU"/>
          </a:p>
        </p:txBody>
      </p:sp>
      <p:sp>
        <p:nvSpPr>
          <p:cNvPr id="6" name="Заголовок 5"/>
          <p:cNvSpPr>
            <a:spLocks noGrp="1"/>
          </p:cNvSpPr>
          <p:nvPr>
            <p:ph type="title"/>
          </p:nvPr>
        </p:nvSpPr>
        <p:spPr/>
        <p:txBody>
          <a:bodyPr/>
          <a:lstStyle/>
          <a:p>
            <a:r>
              <a:rPr lang="ru-RU" dirty="0" smtClean="0"/>
              <a:t> </a:t>
            </a:r>
            <a:endParaRPr lang="ru-RU" dirty="0"/>
          </a:p>
        </p:txBody>
      </p:sp>
      <p:sp>
        <p:nvSpPr>
          <p:cNvPr id="7" name="Прямоугольник 6"/>
          <p:cNvSpPr/>
          <p:nvPr/>
        </p:nvSpPr>
        <p:spPr>
          <a:xfrm>
            <a:off x="656708" y="192797"/>
            <a:ext cx="9367284" cy="5324535"/>
          </a:xfrm>
          <a:prstGeom prst="rect">
            <a:avLst/>
          </a:prstGeom>
        </p:spPr>
        <p:txBody>
          <a:bodyPr wrap="square">
            <a:spAutoFit/>
          </a:bodyPr>
          <a:lstStyle/>
          <a:p>
            <a:r>
              <a:rPr lang="ru-RU" sz="2000" dirty="0" smtClean="0">
                <a:solidFill>
                  <a:schemeClr val="tx2"/>
                </a:solidFill>
              </a:rPr>
              <a:t>Пункт </a:t>
            </a:r>
            <a:r>
              <a:rPr lang="ru-RU" sz="2000" dirty="0">
                <a:solidFill>
                  <a:schemeClr val="tx2"/>
                </a:solidFill>
              </a:rPr>
              <a:t>41. Программы обучения по использованию (применению) средств индивидуальной защиты содержат практические занятия по формированию умений и навыков использования (применения) средств индивидуальной защиты в объеме не менее 50 процентов общего количества учебных часов с включением вопросов, связанных с осмотром работником средств индивидуальной защиты до и после использования. Практические занятия проводятся с применением технических средств обучения и наглядных пособий. Актуализация программы обучения работников по использованию (применению) средств индивидуальной защиты осуществляется в случаях, указанных в </a:t>
            </a:r>
            <a:r>
              <a:rPr lang="ru-RU" sz="2000" u="sng" dirty="0">
                <a:solidFill>
                  <a:schemeClr val="tx2"/>
                </a:solidFill>
                <a:hlinkClick r:id="rId2"/>
              </a:rPr>
              <a:t>пунктах 50</a:t>
            </a:r>
            <a:r>
              <a:rPr lang="ru-RU" sz="2000" dirty="0">
                <a:solidFill>
                  <a:schemeClr val="tx2"/>
                </a:solidFill>
              </a:rPr>
              <a:t> и </a:t>
            </a:r>
            <a:r>
              <a:rPr lang="ru-RU" sz="2000" u="sng" dirty="0">
                <a:solidFill>
                  <a:schemeClr val="tx2"/>
                </a:solidFill>
                <a:hlinkClick r:id="rId3"/>
              </a:rPr>
              <a:t>51</a:t>
            </a:r>
            <a:r>
              <a:rPr lang="ru-RU" sz="2000" dirty="0">
                <a:solidFill>
                  <a:schemeClr val="tx2"/>
                </a:solidFill>
              </a:rPr>
              <a:t> настоящих Правил. Вновь принимаемые на работу работники, а также работники, переводимые на другую работу, проходят обучение по использованию (применению) средств индивидуальной защиты в сроки, установленные работодателем, но не позднее 60 календарных дней после заключения трудового договора или перевода на другую работу соответственно.</a:t>
            </a:r>
          </a:p>
          <a:p>
            <a:r>
              <a:rPr lang="ru-RU" sz="2000" dirty="0">
                <a:solidFill>
                  <a:schemeClr val="tx2"/>
                </a:solidFill>
              </a:rPr>
              <a:t>Обучение по использованию (применению) средств индивидуальной защиты проводится не реже одного раза в 3 года.</a:t>
            </a:r>
          </a:p>
        </p:txBody>
      </p:sp>
    </p:spTree>
    <p:extLst>
      <p:ext uri="{BB962C8B-B14F-4D97-AF65-F5344CB8AC3E}">
        <p14:creationId xmlns:p14="http://schemas.microsoft.com/office/powerpoint/2010/main" val="3531262404"/>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4" descr="&amp;Kcy;&amp;ocy;&amp;scy;&amp;tcy;&amp;yucy;&amp;mcy; "/>
          <p:cNvSpPr>
            <a:spLocks noChangeAspect="1" noChangeArrowheads="1"/>
          </p:cNvSpPr>
          <p:nvPr/>
        </p:nvSpPr>
        <p:spPr bwMode="auto">
          <a:xfrm>
            <a:off x="5187950" y="363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defTabSz="457200" eaLnBrk="0" fontAlgn="base" hangingPunct="0">
              <a:spcBef>
                <a:spcPct val="0"/>
              </a:spcBef>
              <a:spcAft>
                <a:spcPct val="0"/>
              </a:spcAft>
              <a:defRPr sz="2400">
                <a:solidFill>
                  <a:srgbClr val="ED1C24"/>
                </a:solidFill>
                <a:latin typeface="Arial" charset="0"/>
                <a:cs typeface="Arial" charset="0"/>
              </a:defRPr>
            </a:lvl6pPr>
            <a:lvl7pPr marL="2971800" indent="-228600" defTabSz="457200" eaLnBrk="0" fontAlgn="base" hangingPunct="0">
              <a:spcBef>
                <a:spcPct val="0"/>
              </a:spcBef>
              <a:spcAft>
                <a:spcPct val="0"/>
              </a:spcAft>
              <a:defRPr sz="2400">
                <a:solidFill>
                  <a:srgbClr val="ED1C24"/>
                </a:solidFill>
                <a:latin typeface="Arial" charset="0"/>
                <a:cs typeface="Arial" charset="0"/>
              </a:defRPr>
            </a:lvl7pPr>
            <a:lvl8pPr marL="3429000" indent="-228600" defTabSz="457200" eaLnBrk="0" fontAlgn="base" hangingPunct="0">
              <a:spcBef>
                <a:spcPct val="0"/>
              </a:spcBef>
              <a:spcAft>
                <a:spcPct val="0"/>
              </a:spcAft>
              <a:defRPr sz="2400">
                <a:solidFill>
                  <a:srgbClr val="ED1C24"/>
                </a:solidFill>
                <a:latin typeface="Arial" charset="0"/>
                <a:cs typeface="Arial" charset="0"/>
              </a:defRPr>
            </a:lvl8pPr>
            <a:lvl9pPr marL="3886200" indent="-228600" defTabSz="457200" eaLnBrk="0" fontAlgn="base" hangingPunct="0">
              <a:spcBef>
                <a:spcPct val="0"/>
              </a:spcBef>
              <a:spcAft>
                <a:spcPct val="0"/>
              </a:spcAft>
              <a:defRPr sz="2400">
                <a:solidFill>
                  <a:srgbClr val="ED1C24"/>
                </a:solidFill>
                <a:latin typeface="Arial" charset="0"/>
                <a:cs typeface="Arial" charset="0"/>
              </a:defRPr>
            </a:lvl9pPr>
          </a:lstStyle>
          <a:p>
            <a:pPr eaLnBrk="1" hangingPunct="1"/>
            <a:endParaRPr lang="ru-RU" altLang="ru-RU"/>
          </a:p>
        </p:txBody>
      </p:sp>
      <p:sp>
        <p:nvSpPr>
          <p:cNvPr id="6" name="Заголовок 5"/>
          <p:cNvSpPr>
            <a:spLocks noGrp="1"/>
          </p:cNvSpPr>
          <p:nvPr>
            <p:ph type="title"/>
          </p:nvPr>
        </p:nvSpPr>
        <p:spPr/>
        <p:txBody>
          <a:bodyPr/>
          <a:lstStyle/>
          <a:p>
            <a:r>
              <a:rPr lang="ru-RU" dirty="0" smtClean="0"/>
              <a:t> </a:t>
            </a:r>
            <a:endParaRPr lang="ru-RU" dirty="0"/>
          </a:p>
        </p:txBody>
      </p:sp>
      <p:sp>
        <p:nvSpPr>
          <p:cNvPr id="7" name="Прямоугольник 6"/>
          <p:cNvSpPr/>
          <p:nvPr/>
        </p:nvSpPr>
        <p:spPr>
          <a:xfrm>
            <a:off x="656708" y="192797"/>
            <a:ext cx="9367284" cy="4293483"/>
          </a:xfrm>
          <a:prstGeom prst="rect">
            <a:avLst/>
          </a:prstGeom>
        </p:spPr>
        <p:txBody>
          <a:bodyPr wrap="square">
            <a:spAutoFit/>
          </a:bodyPr>
          <a:lstStyle/>
          <a:p>
            <a:r>
              <a:rPr lang="ru-RU" sz="2100" dirty="0">
                <a:solidFill>
                  <a:schemeClr val="tx2"/>
                </a:solidFill>
              </a:rPr>
              <a:t>42. Обучение по использованию (применению) средств индивидуальной защиты заканчивается проверкой знания требований охраны труда по вопросам использования (применения) средств индивидуальной защиты, требования к проведению которой установлены положениями </a:t>
            </a:r>
            <a:r>
              <a:rPr lang="ru-RU" sz="2100" u="sng" dirty="0">
                <a:solidFill>
                  <a:schemeClr val="tx2"/>
                </a:solidFill>
                <a:hlinkClick r:id="rId2"/>
              </a:rPr>
              <a:t>раздела VII</a:t>
            </a:r>
            <a:r>
              <a:rPr lang="ru-RU" sz="2100" dirty="0">
                <a:solidFill>
                  <a:schemeClr val="tx2"/>
                </a:solidFill>
              </a:rPr>
              <a:t> настоящих Правил. В случае если темы использования (применения) средств индивидуальной защиты включены в программы обучения требованиям охраны труда, проверка знания требований охраны труда по вопросам использования (применения) средств индивидуальной защиты может быть совмещена с проверкой знания требований охраны труда после обучения требованиям охраны труда. Результаты проверки знания требований охраны труда по вопросам использования (применения) средств индивидуальной защиты оформляются в соответствии с требованиями </a:t>
            </a:r>
            <a:r>
              <a:rPr lang="ru-RU" sz="2100" u="sng" dirty="0">
                <a:solidFill>
                  <a:schemeClr val="tx2"/>
                </a:solidFill>
                <a:hlinkClick r:id="rId3"/>
              </a:rPr>
              <a:t>раздела VIII</a:t>
            </a:r>
            <a:r>
              <a:rPr lang="ru-RU" sz="2100" dirty="0">
                <a:solidFill>
                  <a:schemeClr val="tx2"/>
                </a:solidFill>
              </a:rPr>
              <a:t> настоящих Правил. </a:t>
            </a:r>
          </a:p>
        </p:txBody>
      </p:sp>
    </p:spTree>
    <p:extLst>
      <p:ext uri="{BB962C8B-B14F-4D97-AF65-F5344CB8AC3E}">
        <p14:creationId xmlns:p14="http://schemas.microsoft.com/office/powerpoint/2010/main" val="1058831907"/>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4" descr="&amp;Kcy;&amp;ocy;&amp;scy;&amp;tcy;&amp;yucy;&amp;mcy; "/>
          <p:cNvSpPr>
            <a:spLocks noChangeAspect="1" noChangeArrowheads="1"/>
          </p:cNvSpPr>
          <p:nvPr/>
        </p:nvSpPr>
        <p:spPr bwMode="auto">
          <a:xfrm>
            <a:off x="5187950" y="363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ED1C24"/>
                </a:solidFill>
                <a:latin typeface="Arial" charset="0"/>
                <a:cs typeface="Arial" charset="0"/>
              </a:defRPr>
            </a:lvl1pPr>
            <a:lvl2pPr marL="742950" indent="-285750" eaLnBrk="0" hangingPunct="0">
              <a:defRPr sz="2400">
                <a:solidFill>
                  <a:srgbClr val="ED1C24"/>
                </a:solidFill>
                <a:latin typeface="Arial" charset="0"/>
                <a:cs typeface="Arial" charset="0"/>
              </a:defRPr>
            </a:lvl2pPr>
            <a:lvl3pPr marL="1143000" indent="-228600" eaLnBrk="0" hangingPunct="0">
              <a:defRPr sz="2400">
                <a:solidFill>
                  <a:srgbClr val="ED1C24"/>
                </a:solidFill>
                <a:latin typeface="Arial" charset="0"/>
                <a:cs typeface="Arial" charset="0"/>
              </a:defRPr>
            </a:lvl3pPr>
            <a:lvl4pPr marL="1600200" indent="-228600" eaLnBrk="0" hangingPunct="0">
              <a:defRPr sz="2400">
                <a:solidFill>
                  <a:srgbClr val="ED1C24"/>
                </a:solidFill>
                <a:latin typeface="Arial" charset="0"/>
                <a:cs typeface="Arial" charset="0"/>
              </a:defRPr>
            </a:lvl4pPr>
            <a:lvl5pPr marL="2057400" indent="-228600" eaLnBrk="0" hangingPunct="0">
              <a:defRPr sz="2400">
                <a:solidFill>
                  <a:srgbClr val="ED1C24"/>
                </a:solidFill>
                <a:latin typeface="Arial" charset="0"/>
                <a:cs typeface="Arial" charset="0"/>
              </a:defRPr>
            </a:lvl5pPr>
            <a:lvl6pPr marL="2514600" indent="-228600" defTabSz="457200" eaLnBrk="0" fontAlgn="base" hangingPunct="0">
              <a:spcBef>
                <a:spcPct val="0"/>
              </a:spcBef>
              <a:spcAft>
                <a:spcPct val="0"/>
              </a:spcAft>
              <a:defRPr sz="2400">
                <a:solidFill>
                  <a:srgbClr val="ED1C24"/>
                </a:solidFill>
                <a:latin typeface="Arial" charset="0"/>
                <a:cs typeface="Arial" charset="0"/>
              </a:defRPr>
            </a:lvl6pPr>
            <a:lvl7pPr marL="2971800" indent="-228600" defTabSz="457200" eaLnBrk="0" fontAlgn="base" hangingPunct="0">
              <a:spcBef>
                <a:spcPct val="0"/>
              </a:spcBef>
              <a:spcAft>
                <a:spcPct val="0"/>
              </a:spcAft>
              <a:defRPr sz="2400">
                <a:solidFill>
                  <a:srgbClr val="ED1C24"/>
                </a:solidFill>
                <a:latin typeface="Arial" charset="0"/>
                <a:cs typeface="Arial" charset="0"/>
              </a:defRPr>
            </a:lvl7pPr>
            <a:lvl8pPr marL="3429000" indent="-228600" defTabSz="457200" eaLnBrk="0" fontAlgn="base" hangingPunct="0">
              <a:spcBef>
                <a:spcPct val="0"/>
              </a:spcBef>
              <a:spcAft>
                <a:spcPct val="0"/>
              </a:spcAft>
              <a:defRPr sz="2400">
                <a:solidFill>
                  <a:srgbClr val="ED1C24"/>
                </a:solidFill>
                <a:latin typeface="Arial" charset="0"/>
                <a:cs typeface="Arial" charset="0"/>
              </a:defRPr>
            </a:lvl8pPr>
            <a:lvl9pPr marL="3886200" indent="-228600" defTabSz="457200" eaLnBrk="0" fontAlgn="base" hangingPunct="0">
              <a:spcBef>
                <a:spcPct val="0"/>
              </a:spcBef>
              <a:spcAft>
                <a:spcPct val="0"/>
              </a:spcAft>
              <a:defRPr sz="2400">
                <a:solidFill>
                  <a:srgbClr val="ED1C24"/>
                </a:solidFill>
                <a:latin typeface="Arial" charset="0"/>
                <a:cs typeface="Arial" charset="0"/>
              </a:defRPr>
            </a:lvl9pPr>
          </a:lstStyle>
          <a:p>
            <a:pPr eaLnBrk="1" hangingPunct="1"/>
            <a:endParaRPr lang="ru-RU" altLang="ru-RU"/>
          </a:p>
        </p:txBody>
      </p:sp>
      <p:sp>
        <p:nvSpPr>
          <p:cNvPr id="6" name="Заголовок 5"/>
          <p:cNvSpPr>
            <a:spLocks noGrp="1"/>
          </p:cNvSpPr>
          <p:nvPr>
            <p:ph type="title"/>
          </p:nvPr>
        </p:nvSpPr>
        <p:spPr/>
        <p:txBody>
          <a:bodyPr/>
          <a:lstStyle/>
          <a:p>
            <a:r>
              <a:rPr lang="ru-RU" dirty="0" smtClean="0"/>
              <a:t> </a:t>
            </a:r>
            <a:endParaRPr lang="ru-RU" dirty="0"/>
          </a:p>
        </p:txBody>
      </p:sp>
      <p:sp>
        <p:nvSpPr>
          <p:cNvPr id="7" name="Прямоугольник 6"/>
          <p:cNvSpPr/>
          <p:nvPr/>
        </p:nvSpPr>
        <p:spPr>
          <a:xfrm>
            <a:off x="656708" y="192797"/>
            <a:ext cx="9367284" cy="3000821"/>
          </a:xfrm>
          <a:prstGeom prst="rect">
            <a:avLst/>
          </a:prstGeom>
        </p:spPr>
        <p:txBody>
          <a:bodyPr wrap="square">
            <a:spAutoFit/>
          </a:bodyPr>
          <a:lstStyle/>
          <a:p>
            <a:r>
              <a:rPr lang="ru-RU" sz="2100" dirty="0" smtClean="0">
                <a:solidFill>
                  <a:schemeClr val="tx2"/>
                </a:solidFill>
              </a:rPr>
              <a:t>При </a:t>
            </a:r>
            <a:r>
              <a:rPr lang="ru-RU" sz="2100" dirty="0">
                <a:solidFill>
                  <a:schemeClr val="tx2"/>
                </a:solidFill>
              </a:rPr>
              <a:t>проведении обучения по правильному ношению средств индивидуальной защиты ответственное лицо демонстрирует, как правильно носить средства индивидуальной защиты, и путем осмотра определяет правильность ношения средств индивидуальной защиты работниками. При проведении обучения по правильному применению средств индивидуальной защиты ответственное лицо демонстрирует, как правильно применять средства индивидуальной защиты, и проводит тренировку работников по применению средств индивидуальной защиты.</a:t>
            </a:r>
          </a:p>
        </p:txBody>
      </p:sp>
    </p:spTree>
    <p:extLst>
      <p:ext uri="{BB962C8B-B14F-4D97-AF65-F5344CB8AC3E}">
        <p14:creationId xmlns:p14="http://schemas.microsoft.com/office/powerpoint/2010/main" val="2367082402"/>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5024</TotalTime>
  <Words>2114</Words>
  <Application>Microsoft Office PowerPoint</Application>
  <PresentationFormat>Произвольный</PresentationFormat>
  <Paragraphs>232</Paragraphs>
  <Slides>38</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Тема Office</vt:lpstr>
      <vt:lpstr>Обучение по охране труда руководителей, специалистов служб ОТ и членов комитетов (комиссий) по ОТ</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Ответственность за невыполнение государственных требований  по охране труда (421-ФЗ от 28 декабря 2013)</vt:lpstr>
      <vt:lpstr>Ответственность за невыполнение государственных требований  по охране труда  (421-ФЗ от 28 декабря 2013)</vt:lpstr>
      <vt:lpstr>Изменения в УК РФ  (421-ФЗ от 28 декабря 2013)</vt:lpstr>
      <vt:lpstr>Изменения в УК РФ  (421-ФЗ от 28 декабря 2013)</vt:lpstr>
      <vt:lpstr>Изменения в УК РФ  (421-ФЗ от 28 декабря 2013)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реклама</dc:creator>
  <cp:lastModifiedBy>111</cp:lastModifiedBy>
  <cp:revision>218</cp:revision>
  <dcterms:created xsi:type="dcterms:W3CDTF">2013-11-25T14:29:50Z</dcterms:created>
  <dcterms:modified xsi:type="dcterms:W3CDTF">2022-10-31T08:07:24Z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2013-11-25T00:00:00Z</vt:filetime>
  </property>
  <property fmtid="{D5CDD505-2E9C-101B-9397-08002B2CF9AE}" pid="3" name="LastSaved">
    <vt:filetime>2013-11-25T00:00:00Z</vt:filetime>
  </property>
  <property fmtid="{D5CDD505-2E9C-101B-9397-08002B2CF9AE}" pid="4" name="NXTAG2">
    <vt:lpwstr>0008004c460000000000010262500207f7000400038000</vt:lpwstr>
  </property>
</Properties>
</file>