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57" r:id="rId4"/>
    <p:sldId id="258" r:id="rId5"/>
    <p:sldId id="274" r:id="rId6"/>
    <p:sldId id="280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736F9-CFBF-429C-BDFA-115AE5F5452F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27CFC-EF66-42FD-B0E3-9ED5D4A401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43814-E40D-4111-8F36-95D5A11DD9B5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EE6E9-8EC3-4CCD-BC07-9F25A378CA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C80EDB-B0E6-4C29-974C-FCC38EA393BC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E16B4-69A4-4305-92D9-487FD75A36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5986F-BB90-4A14-82D9-199B283F2735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AC188-31D6-4F45-8F28-70154142D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B8087-B2DE-4EA2-95A8-60A06087D0C0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022B2-755B-4AA6-8388-C589EEC63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F2237-590E-4E7D-A497-709B4A82CAC8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0D735-D986-4089-8C69-18822D578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F48DD-A866-4F1A-B6A0-191D248E32F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BB3D0-D808-46D1-8860-CBE701D0F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1A32-F449-49C7-8AFE-A557CE1983C1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17E47-9514-4114-8963-106BE7ADC9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771AD-80B6-49B6-8762-21C6B9AC76C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BF287-C5AE-44F1-A5E5-FD2352E101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9B96F-022F-42BF-A08A-00505D12B52A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55D5F-088E-49A5-B895-13F269A994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EB722-AA56-4A83-A9A9-AE55A106AF05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4E050-51A1-47FB-9CCE-D1753E038A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D362A1-9BAD-44FA-8CF7-CD3232C791B2}" type="datetimeFigureOut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5D71E8-5B76-46E1-93F3-94FB147E6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2627784" y="1700809"/>
            <a:ext cx="6016182" cy="3514142"/>
          </a:xfrm>
        </p:spPr>
        <p:txBody>
          <a:bodyPr/>
          <a:lstStyle/>
          <a:p>
            <a:r>
              <a:rPr lang="ru-RU" b="1" dirty="0"/>
              <a:t>Патриотического воспитания в образовательном процессе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 hidden="1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Raduga1\Desktop\3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ФОТО\разное\DSC030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071810"/>
            <a:ext cx="5334005" cy="3786190"/>
          </a:xfrm>
          <a:prstGeom prst="cube">
            <a:avLst/>
          </a:prstGeom>
          <a:noFill/>
        </p:spPr>
      </p:pic>
      <p:pic>
        <p:nvPicPr>
          <p:cNvPr id="7" name="Picture 3" descr="E:\ФОТО\разное\DSC03021.JPG"/>
          <p:cNvPicPr>
            <a:picLocks noChangeAspect="1" noChangeArrowheads="1"/>
          </p:cNvPicPr>
          <p:nvPr/>
        </p:nvPicPr>
        <p:blipFill>
          <a:blip r:embed="rId4" cstate="print"/>
          <a:srcRect l="11743" t="18977" r="19444" b="5284"/>
          <a:stretch>
            <a:fillRect/>
          </a:stretch>
        </p:blipFill>
        <p:spPr bwMode="auto">
          <a:xfrm>
            <a:off x="6949051" y="0"/>
            <a:ext cx="2194949" cy="3721203"/>
          </a:xfrm>
          <a:prstGeom prst="cube">
            <a:avLst/>
          </a:prstGeom>
          <a:noFill/>
        </p:spPr>
      </p:pic>
      <p:pic>
        <p:nvPicPr>
          <p:cNvPr id="3074" name="Picture 2" descr="E:\ФОТО\разное\DSC03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9230" y="4286256"/>
            <a:ext cx="2914044" cy="2797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785786" y="714356"/>
            <a:ext cx="607221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latin typeface="+mn-lt"/>
              </a:rPr>
              <a:t>У патриотизма многоженство разнообразных и неоднозначных трактовок, но самая распространенное определение патриотизма коротко и ясно</a:t>
            </a:r>
            <a:r>
              <a:rPr lang="ru-RU" sz="3200" b="1" i="1" dirty="0">
                <a:solidFill>
                  <a:srgbClr val="FF0000"/>
                </a:solidFill>
                <a:latin typeface="+mn-lt"/>
              </a:rPr>
              <a:t> - это любовь к своей Родине.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714357"/>
            <a:ext cx="5357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Детство - это наиболее благоприятное время для осуществления гражданско-патриотического воспитания, так как это период самоутверждения, активного развития социальных интересов и жизненных идеалов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AF20F7A-C776-92F1-1CCA-95EF56845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231" y="3429001"/>
            <a:ext cx="3298505" cy="296071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555776" y="1412776"/>
            <a:ext cx="6131024" cy="4713387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Активное участие в общественно значимой патриотической деятельности, организованной учителями, дает возможность почувствовать личную причастность к делу защиты Отечества, открыть для себя ее новый смысл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060472"/>
          </a:xfrm>
        </p:spPr>
        <p:txBody>
          <a:bodyPr/>
          <a:lstStyle/>
          <a:p>
            <a:r>
              <a:rPr lang="ru-RU" b="1" dirty="0"/>
              <a:t>: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73DA7D9-29E2-1E87-89AF-55A5B60D5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980728"/>
            <a:ext cx="4800533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880877-F0BA-45D1-2D0D-DA8F0EA549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537659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1243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5382</TotalTime>
  <Words>82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Шаблон3</vt:lpstr>
      <vt:lpstr>Патриотического воспитания в образовательном процессе </vt:lpstr>
      <vt:lpstr>Презентация PowerPoint</vt:lpstr>
      <vt:lpstr>Презентация PowerPoint</vt:lpstr>
      <vt:lpstr>Презентация PowerPoint</vt:lpstr>
      <vt:lpstr>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Актуальные проблемы патриотического воспитания в образовательном процессе</dc:title>
  <dc:creator>Raduga1</dc:creator>
  <cp:lastModifiedBy>Admin</cp:lastModifiedBy>
  <cp:revision>29</cp:revision>
  <dcterms:created xsi:type="dcterms:W3CDTF">2015-10-26T08:02:40Z</dcterms:created>
  <dcterms:modified xsi:type="dcterms:W3CDTF">2023-02-13T12:35:34Z</dcterms:modified>
</cp:coreProperties>
</file>