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четыре Самара" userId="5255a988d91cb710" providerId="LiveId" clId="{E7528151-DA07-4CDF-BB15-D0CCFB3336F5}"/>
    <pc:docChg chg="custSel delSld modSld">
      <pc:chgData name="четыре Самара" userId="5255a988d91cb710" providerId="LiveId" clId="{E7528151-DA07-4CDF-BB15-D0CCFB3336F5}" dt="2024-02-14T17:56:54.916" v="138" actId="14100"/>
      <pc:docMkLst>
        <pc:docMk/>
      </pc:docMkLst>
      <pc:sldChg chg="modSp mod">
        <pc:chgData name="четыре Самара" userId="5255a988d91cb710" providerId="LiveId" clId="{E7528151-DA07-4CDF-BB15-D0CCFB3336F5}" dt="2024-02-14T17:49:52.612" v="1" actId="20577"/>
        <pc:sldMkLst>
          <pc:docMk/>
          <pc:sldMk cId="0" sldId="256"/>
        </pc:sldMkLst>
        <pc:spChg chg="mod">
          <ac:chgData name="четыре Самара" userId="5255a988d91cb710" providerId="LiveId" clId="{E7528151-DA07-4CDF-BB15-D0CCFB3336F5}" dt="2024-02-14T17:49:52.612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 modClrScheme chgLayout">
        <pc:chgData name="четыре Самара" userId="5255a988d91cb710" providerId="LiveId" clId="{E7528151-DA07-4CDF-BB15-D0CCFB3336F5}" dt="2024-02-14T17:56:54.916" v="138" actId="14100"/>
        <pc:sldMkLst>
          <pc:docMk/>
          <pc:sldMk cId="0" sldId="257"/>
        </pc:sldMkLst>
        <pc:spChg chg="del mod ord">
          <ac:chgData name="четыре Самара" userId="5255a988d91cb710" providerId="LiveId" clId="{E7528151-DA07-4CDF-BB15-D0CCFB3336F5}" dt="2024-02-14T17:52:50.572" v="12" actId="700"/>
          <ac:spMkLst>
            <pc:docMk/>
            <pc:sldMk cId="0" sldId="257"/>
            <ac:spMk id="2" creationId="{00000000-0000-0000-0000-000000000000}"/>
          </ac:spMkLst>
        </pc:spChg>
        <pc:spChg chg="add mod ord">
          <ac:chgData name="четыре Самара" userId="5255a988d91cb710" providerId="LiveId" clId="{E7528151-DA07-4CDF-BB15-D0CCFB3336F5}" dt="2024-02-14T17:56:31.162" v="133" actId="14100"/>
          <ac:spMkLst>
            <pc:docMk/>
            <pc:sldMk cId="0" sldId="257"/>
            <ac:spMk id="3" creationId="{85977442-7557-0045-38FE-69813955B5EE}"/>
          </ac:spMkLst>
        </pc:spChg>
        <pc:spChg chg="add mod ord">
          <ac:chgData name="четыре Самара" userId="5255a988d91cb710" providerId="LiveId" clId="{E7528151-DA07-4CDF-BB15-D0CCFB3336F5}" dt="2024-02-14T17:52:50.572" v="12" actId="700"/>
          <ac:spMkLst>
            <pc:docMk/>
            <pc:sldMk cId="0" sldId="257"/>
            <ac:spMk id="4" creationId="{AFDF98CD-754F-E494-1F29-623CECB6F4F6}"/>
          </ac:spMkLst>
        </pc:spChg>
        <pc:picChg chg="mod ord">
          <ac:chgData name="четыре Самара" userId="5255a988d91cb710" providerId="LiveId" clId="{E7528151-DA07-4CDF-BB15-D0CCFB3336F5}" dt="2024-02-14T17:52:50.572" v="12" actId="700"/>
          <ac:picMkLst>
            <pc:docMk/>
            <pc:sldMk cId="0" sldId="257"/>
            <ac:picMk id="6" creationId="{00000000-0000-0000-0000-000000000000}"/>
          </ac:picMkLst>
        </pc:picChg>
        <pc:picChg chg="mod">
          <ac:chgData name="четыре Самара" userId="5255a988d91cb710" providerId="LiveId" clId="{E7528151-DA07-4CDF-BB15-D0CCFB3336F5}" dt="2024-02-14T17:56:54.916" v="138" actId="14100"/>
          <ac:picMkLst>
            <pc:docMk/>
            <pc:sldMk cId="0" sldId="257"/>
            <ac:picMk id="7" creationId="{00000000-0000-0000-0000-000000000000}"/>
          </ac:picMkLst>
        </pc:picChg>
      </pc:sldChg>
      <pc:sldChg chg="del">
        <pc:chgData name="четыре Самара" userId="5255a988d91cb710" providerId="LiveId" clId="{E7528151-DA07-4CDF-BB15-D0CCFB3336F5}" dt="2024-02-14T17:51:15.326" v="2" actId="2696"/>
        <pc:sldMkLst>
          <pc:docMk/>
          <pc:sldMk cId="0" sldId="258"/>
        </pc:sldMkLst>
      </pc:sldChg>
      <pc:sldChg chg="del">
        <pc:chgData name="четыре Самара" userId="5255a988d91cb710" providerId="LiveId" clId="{E7528151-DA07-4CDF-BB15-D0CCFB3336F5}" dt="2024-02-14T17:51:18.824" v="3" actId="2696"/>
        <pc:sldMkLst>
          <pc:docMk/>
          <pc:sldMk cId="0" sldId="259"/>
        </pc:sldMkLst>
      </pc:sldChg>
      <pc:sldChg chg="del">
        <pc:chgData name="четыре Самара" userId="5255a988d91cb710" providerId="LiveId" clId="{E7528151-DA07-4CDF-BB15-D0CCFB3336F5}" dt="2024-02-14T17:51:22.519" v="4" actId="2696"/>
        <pc:sldMkLst>
          <pc:docMk/>
          <pc:sldMk cId="0" sldId="260"/>
        </pc:sldMkLst>
      </pc:sldChg>
      <pc:sldChg chg="del">
        <pc:chgData name="четыре Самара" userId="5255a988d91cb710" providerId="LiveId" clId="{E7528151-DA07-4CDF-BB15-D0CCFB3336F5}" dt="2024-02-14T17:51:26.812" v="5" actId="2696"/>
        <pc:sldMkLst>
          <pc:docMk/>
          <pc:sldMk cId="0" sldId="261"/>
        </pc:sldMkLst>
      </pc:sldChg>
      <pc:sldChg chg="del">
        <pc:chgData name="четыре Самара" userId="5255a988d91cb710" providerId="LiveId" clId="{E7528151-DA07-4CDF-BB15-D0CCFB3336F5}" dt="2024-02-14T17:51:31.281" v="6" actId="2696"/>
        <pc:sldMkLst>
          <pc:docMk/>
          <pc:sldMk cId="0" sldId="262"/>
        </pc:sldMkLst>
      </pc:sldChg>
      <pc:sldChg chg="del">
        <pc:chgData name="четыре Самара" userId="5255a988d91cb710" providerId="LiveId" clId="{E7528151-DA07-4CDF-BB15-D0CCFB3336F5}" dt="2024-02-14T17:51:34.654" v="7" actId="2696"/>
        <pc:sldMkLst>
          <pc:docMk/>
          <pc:sldMk cId="0" sldId="263"/>
        </pc:sldMkLst>
      </pc:sldChg>
      <pc:sldChg chg="del">
        <pc:chgData name="четыре Самара" userId="5255a988d91cb710" providerId="LiveId" clId="{E7528151-DA07-4CDF-BB15-D0CCFB3336F5}" dt="2024-02-14T17:51:37.571" v="8" actId="2696"/>
        <pc:sldMkLst>
          <pc:docMk/>
          <pc:sldMk cId="0" sldId="264"/>
        </pc:sldMkLst>
      </pc:sldChg>
      <pc:sldChg chg="del">
        <pc:chgData name="четыре Самара" userId="5255a988d91cb710" providerId="LiveId" clId="{E7528151-DA07-4CDF-BB15-D0CCFB3336F5}" dt="2024-02-14T17:51:40.492" v="9" actId="2696"/>
        <pc:sldMkLst>
          <pc:docMk/>
          <pc:sldMk cId="0" sldId="265"/>
        </pc:sldMkLst>
      </pc:sldChg>
      <pc:sldChg chg="del">
        <pc:chgData name="четыре Самара" userId="5255a988d91cb710" providerId="LiveId" clId="{E7528151-DA07-4CDF-BB15-D0CCFB3336F5}" dt="2024-02-14T17:51:43.882" v="10" actId="2696"/>
        <pc:sldMkLst>
          <pc:docMk/>
          <pc:sldMk cId="0" sldId="266"/>
        </pc:sldMkLst>
      </pc:sldChg>
      <pc:sldChg chg="del">
        <pc:chgData name="четыре Самара" userId="5255a988d91cb710" providerId="LiveId" clId="{E7528151-DA07-4CDF-BB15-D0CCFB3336F5}" dt="2024-02-14T17:51:48.893" v="11" actId="2696"/>
        <pc:sldMkLst>
          <pc:docMk/>
          <pc:sldMk cId="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1924C1-A481-4A90-A704-8DE6BFAE8F8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3706DD-1E78-4CA7-831D-0DC948B134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Храмы России</a:t>
            </a:r>
            <a:br>
              <a:rPr lang="ru-RU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083098"/>
            <a:ext cx="7854696" cy="1752600"/>
          </a:xfrm>
        </p:spPr>
        <p:txBody>
          <a:bodyPr/>
          <a:lstStyle/>
          <a:p>
            <a:pPr algn="ctr"/>
            <a:r>
              <a:rPr lang="ru-RU" dirty="0"/>
              <a:t>ОРКСЭ 4 класс </a:t>
            </a:r>
          </a:p>
          <a:p>
            <a:pPr algn="ctr"/>
            <a:r>
              <a:rPr lang="ru-RU" dirty="0"/>
              <a:t>Учитель:  Литвинова И.И.</a:t>
            </a:r>
          </a:p>
          <a:p>
            <a:pPr algn="ctr"/>
            <a:r>
              <a:rPr lang="ru-RU" dirty="0"/>
              <a:t>12.01.2024 г</a:t>
            </a:r>
          </a:p>
        </p:txBody>
      </p:sp>
      <p:pic>
        <p:nvPicPr>
          <p:cNvPr id="1026" name="Picture 2" descr="C:\Users\АДМИН\Downloads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286000"/>
            <a:ext cx="3888432" cy="2841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5977442-7557-0045-38FE-69813955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34546"/>
            <a:ext cx="8568952" cy="1285539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урок по теме « Храмы России»,  был приглашён Настоятель Петропавловского храма с. Кугей иерей Никита 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Дяур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Священник рассказало о знаменитых храмах,  которые есть в России.  Пригласил посетить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Петропавловский  храм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По окончании встречи священник ответил на вопросы детей.  </a:t>
            </a:r>
            <a:b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2848"/>
            <a:ext cx="4038600" cy="3029942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AFDF98CD-754F-E494-1F29-623CECB6F4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20085"/>
            <a:ext cx="3956248" cy="430336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61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Calibri</vt:lpstr>
      <vt:lpstr>Constantia</vt:lpstr>
      <vt:lpstr>Monotype Corsiva</vt:lpstr>
      <vt:lpstr>Times New Roman</vt:lpstr>
      <vt:lpstr>Wingdings 2</vt:lpstr>
      <vt:lpstr>Поток</vt:lpstr>
      <vt:lpstr>Храмы России </vt:lpstr>
      <vt:lpstr>На урок по теме « Храмы России»,  был приглашён Настоятель Петропавловского храма с. Кугей иерей Никита Дяур. Священник рассказало о знаменитых храмах,  которые есть в России.  Пригласил посетить Петропавловский  храм. По окончании встречи священник ответил на вопросы детей.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Храмы России</dc:title>
  <dc:creator>Евгения</dc:creator>
  <cp:lastModifiedBy>четыре Самара</cp:lastModifiedBy>
  <cp:revision>9</cp:revision>
  <dcterms:created xsi:type="dcterms:W3CDTF">2013-05-04T05:28:07Z</dcterms:created>
  <dcterms:modified xsi:type="dcterms:W3CDTF">2024-02-14T17:57:30Z</dcterms:modified>
</cp:coreProperties>
</file>