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7" r:id="rId3"/>
    <p:sldId id="258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23745-FE71-441D-A5FB-1F4D84F0D3B5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0F5D-1391-48D1-88FD-4C97C9296F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0F5D-1391-48D1-88FD-4C97C9296F9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1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D5D-1D54-4B47-91DD-17247615F8C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8CD-42A9-4529-8765-0CC104BDF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2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D5D-1D54-4B47-91DD-17247615F8C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8CD-42A9-4529-8765-0CC104BDF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5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D5D-1D54-4B47-91DD-17247615F8C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8CD-42A9-4529-8765-0CC104BDF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0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D5D-1D54-4B47-91DD-17247615F8C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8CD-42A9-4529-8765-0CC104BDF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3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D5D-1D54-4B47-91DD-17247615F8C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8CD-42A9-4529-8765-0CC104BDF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1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D5D-1D54-4B47-91DD-17247615F8C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8CD-42A9-4529-8765-0CC104BDF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6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D5D-1D54-4B47-91DD-17247615F8C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8CD-42A9-4529-8765-0CC104BDF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0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D5D-1D54-4B47-91DD-17247615F8C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8CD-42A9-4529-8765-0CC104BDF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5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D5D-1D54-4B47-91DD-17247615F8C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8CD-42A9-4529-8765-0CC104BDF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8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D5D-1D54-4B47-91DD-17247615F8C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8CD-42A9-4529-8765-0CC104BDF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9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CD5D-1D54-4B47-91DD-17247615F8C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08CD-42A9-4529-8765-0CC104BDF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5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ECD5D-1D54-4B47-91DD-17247615F8CC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08CD-42A9-4529-8765-0CC104BDF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4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120" y="1122363"/>
            <a:ext cx="9326880" cy="864933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Методический совет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79904"/>
            <a:ext cx="9595104" cy="387705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ВНЕДРЕНИЯ ОБНОВЛЕННЫХ ФГОС СОО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Январь, 2023 год.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4022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84" y="365124"/>
            <a:ext cx="8319541" cy="6369717"/>
          </a:xfrm>
        </p:spPr>
      </p:pic>
    </p:spTree>
    <p:extLst>
      <p:ext uri="{BB962C8B-B14F-4D97-AF65-F5344CB8AC3E}">
        <p14:creationId xmlns:p14="http://schemas.microsoft.com/office/powerpoint/2010/main" val="149565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4872"/>
            <a:ext cx="8724274" cy="6663128"/>
          </a:xfrm>
        </p:spPr>
      </p:pic>
    </p:spTree>
    <p:extLst>
      <p:ext uri="{BB962C8B-B14F-4D97-AF65-F5344CB8AC3E}">
        <p14:creationId xmlns:p14="http://schemas.microsoft.com/office/powerpoint/2010/main" val="53946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4" y="410830"/>
            <a:ext cx="10354056" cy="6036339"/>
          </a:xfrm>
        </p:spPr>
      </p:pic>
    </p:spTree>
    <p:extLst>
      <p:ext uri="{BB962C8B-B14F-4D97-AF65-F5344CB8AC3E}">
        <p14:creationId xmlns:p14="http://schemas.microsoft.com/office/powerpoint/2010/main" val="7108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Что сделать в ОУ?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Приказ «Об организации работы по  переходу на обновленный ФГОС СОО» (утвердить Положение о рабочей группе, персональный состав группы, дорожную карту )</a:t>
            </a:r>
          </a:p>
          <a:p>
            <a:r>
              <a:rPr lang="ru-RU" dirty="0"/>
              <a:t> Разместить информацию на  официальном сайте (обновленный ФГОС , ФРП по учебным предметам – ссылки).</a:t>
            </a:r>
          </a:p>
          <a:p>
            <a:r>
              <a:rPr lang="ru-RU" dirty="0"/>
              <a:t> https://edsoo.ru/Rabochie_programmi_po_uch.htm </a:t>
            </a:r>
          </a:p>
          <a:p>
            <a:r>
              <a:rPr lang="ru-RU" dirty="0"/>
              <a:t>3.   Организовать работу согласно дорожной карте (изучение  обновленного ФГОС СОО на МО, проведение родительских собраний  в 9 классах, совещание при директоре – выбор учебного плана, подготовка к грамотному комплектованию)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27" y="3429000"/>
            <a:ext cx="4864746" cy="2445386"/>
          </a:xfrm>
        </p:spPr>
      </p:pic>
      <p:sp>
        <p:nvSpPr>
          <p:cNvPr id="5" name="Прямоугольник 4"/>
          <p:cNvSpPr/>
          <p:nvPr/>
        </p:nvSpPr>
        <p:spPr>
          <a:xfrm>
            <a:off x="1226595" y="1182231"/>
            <a:ext cx="10643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12.08.2022 № 732 "О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2012 г. № 413"</a:t>
            </a:r>
          </a:p>
        </p:txBody>
      </p:sp>
    </p:spTree>
    <p:extLst>
      <p:ext uri="{BB962C8B-B14F-4D97-AF65-F5344CB8AC3E}">
        <p14:creationId xmlns:p14="http://schemas.microsoft.com/office/powerpoint/2010/main" val="188302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Министерство просвещения Российской Федерации от 17.11.2022 №03-1889.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1690689"/>
            <a:ext cx="4389120" cy="448627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000" dirty="0"/>
              <a:t>информационно-разъяснительное письмо об основных изменениях, внесенных в федеральный государственный образовательный стандарт среднего общего образования;</a:t>
            </a:r>
          </a:p>
          <a:p>
            <a:r>
              <a:rPr lang="ru-RU" sz="2000" dirty="0"/>
              <a:t>план-график мероприятий </a:t>
            </a:r>
            <a:r>
              <a:rPr lang="ru-RU" sz="2000" dirty="0" err="1"/>
              <a:t>Минпросвещения</a:t>
            </a:r>
            <a:r>
              <a:rPr lang="ru-RU" sz="2000" dirty="0"/>
              <a:t> России по введению обновленного ФГОС СОО,</a:t>
            </a:r>
          </a:p>
          <a:p>
            <a:r>
              <a:rPr lang="ru-RU" sz="2000" dirty="0"/>
              <a:t>примерный план-график мероприятий введения обновленного ФГОС СОО субъекта Российской Федерации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08" y="1548384"/>
            <a:ext cx="3133254" cy="2651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261" y="3260836"/>
            <a:ext cx="3488151" cy="29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9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125"/>
            <a:ext cx="11440577" cy="4632960"/>
          </a:xfrm>
        </p:spPr>
      </p:pic>
    </p:spTree>
    <p:extLst>
      <p:ext uri="{BB962C8B-B14F-4D97-AF65-F5344CB8AC3E}">
        <p14:creationId xmlns:p14="http://schemas.microsoft.com/office/powerpoint/2010/main" val="616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" y="365125"/>
            <a:ext cx="9866376" cy="6041309"/>
          </a:xfrm>
        </p:spPr>
      </p:pic>
    </p:spTree>
    <p:extLst>
      <p:ext uri="{BB962C8B-B14F-4D97-AF65-F5344CB8AC3E}">
        <p14:creationId xmlns:p14="http://schemas.microsoft.com/office/powerpoint/2010/main" val="422460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9" y="206628"/>
            <a:ext cx="11887144" cy="6267323"/>
          </a:xfrm>
        </p:spPr>
      </p:pic>
    </p:spTree>
    <p:extLst>
      <p:ext uri="{BB962C8B-B14F-4D97-AF65-F5344CB8AC3E}">
        <p14:creationId xmlns:p14="http://schemas.microsoft.com/office/powerpoint/2010/main" val="377451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33" y="267588"/>
            <a:ext cx="8139659" cy="6438415"/>
          </a:xfrm>
        </p:spPr>
      </p:pic>
    </p:spTree>
    <p:extLst>
      <p:ext uri="{BB962C8B-B14F-4D97-AF65-F5344CB8AC3E}">
        <p14:creationId xmlns:p14="http://schemas.microsoft.com/office/powerpoint/2010/main" val="228110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23" y="157861"/>
            <a:ext cx="8259580" cy="6424140"/>
          </a:xfrm>
        </p:spPr>
      </p:pic>
    </p:spTree>
    <p:extLst>
      <p:ext uri="{BB962C8B-B14F-4D97-AF65-F5344CB8AC3E}">
        <p14:creationId xmlns:p14="http://schemas.microsoft.com/office/powerpoint/2010/main" val="222332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46" y="128240"/>
            <a:ext cx="6925456" cy="6729760"/>
          </a:xfrm>
        </p:spPr>
      </p:pic>
    </p:spTree>
    <p:extLst>
      <p:ext uri="{BB962C8B-B14F-4D97-AF65-F5344CB8AC3E}">
        <p14:creationId xmlns:p14="http://schemas.microsoft.com/office/powerpoint/2010/main" val="3001257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200</Words>
  <Application>Microsoft Office PowerPoint</Application>
  <PresentationFormat>Широкоэкранный</PresentationFormat>
  <Paragraphs>16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Методический совет </vt:lpstr>
      <vt:lpstr>Презентация PowerPoint</vt:lpstr>
      <vt:lpstr>Письмо Министерство просвещения Российской Федерации от 17.11.2022 №03-1889.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сделать в ОУ?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Наталья Сухарева</cp:lastModifiedBy>
  <cp:revision>10</cp:revision>
  <dcterms:created xsi:type="dcterms:W3CDTF">2023-01-24T16:47:43Z</dcterms:created>
  <dcterms:modified xsi:type="dcterms:W3CDTF">2023-03-22T19:08:05Z</dcterms:modified>
</cp:coreProperties>
</file>