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5" r:id="rId10"/>
    <p:sldId id="266" r:id="rId11"/>
    <p:sldId id="268" r:id="rId12"/>
    <p:sldId id="267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CC9249-6CE4-4CAF-A3AC-85802709F3B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AA3B34B-259D-427C-86C4-7B943C479E82}">
      <dgm:prSet phldrT="[Текст]" custT="1"/>
      <dgm:spPr/>
      <dgm:t>
        <a:bodyPr/>
        <a:lstStyle/>
        <a:p>
          <a: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Даты написания сочинения в 2018 году</a:t>
          </a: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B4706B-9527-4645-9855-6F5D5D3B8555}" type="parTrans" cxnId="{A9E87B4D-A8B1-443B-977B-36D70FDBA2F3}">
      <dgm:prSet/>
      <dgm:spPr/>
      <dgm:t>
        <a:bodyPr/>
        <a:lstStyle/>
        <a:p>
          <a:endParaRPr lang="ru-RU"/>
        </a:p>
      </dgm:t>
    </dgm:pt>
    <dgm:pt modelId="{C067A4E4-4941-4A62-A885-BF6C20867DBA}" type="sibTrans" cxnId="{A9E87B4D-A8B1-443B-977B-36D70FDBA2F3}">
      <dgm:prSet/>
      <dgm:spPr/>
      <dgm:t>
        <a:bodyPr/>
        <a:lstStyle/>
        <a:p>
          <a:endParaRPr lang="ru-RU"/>
        </a:p>
      </dgm:t>
    </dgm:pt>
    <dgm:pt modelId="{4DF96813-A395-4934-BCA0-E7128AF90C8B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Основной день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241B39-A5CC-451B-B4C4-70837BE98BDF}" type="parTrans" cxnId="{42BE7E00-9683-463B-A898-4B75780318A6}">
      <dgm:prSet/>
      <dgm:spPr/>
      <dgm:t>
        <a:bodyPr/>
        <a:lstStyle/>
        <a:p>
          <a:endParaRPr lang="ru-RU"/>
        </a:p>
      </dgm:t>
    </dgm:pt>
    <dgm:pt modelId="{758229AF-873E-4DD6-905F-C8FB948A4FB0}" type="sibTrans" cxnId="{42BE7E00-9683-463B-A898-4B75780318A6}">
      <dgm:prSet/>
      <dgm:spPr/>
      <dgm:t>
        <a:bodyPr/>
        <a:lstStyle/>
        <a:p>
          <a:endParaRPr lang="ru-RU"/>
        </a:p>
      </dgm:t>
    </dgm:pt>
    <dgm:pt modelId="{1602DD00-8426-4214-BEA2-5BD66BF924B6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Повторные даты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B4842A-F800-4B3C-B5EB-6386B83D5D44}" type="parTrans" cxnId="{D42E5777-06E1-43A0-8BA1-0A75495BF5BE}">
      <dgm:prSet/>
      <dgm:spPr/>
      <dgm:t>
        <a:bodyPr/>
        <a:lstStyle/>
        <a:p>
          <a:endParaRPr lang="ru-RU"/>
        </a:p>
      </dgm:t>
    </dgm:pt>
    <dgm:pt modelId="{6A02EA29-178E-499D-859D-5FBE838E6D62}" type="sibTrans" cxnId="{D42E5777-06E1-43A0-8BA1-0A75495BF5BE}">
      <dgm:prSet/>
      <dgm:spPr/>
      <dgm:t>
        <a:bodyPr/>
        <a:lstStyle/>
        <a:p>
          <a:endParaRPr lang="ru-RU"/>
        </a:p>
      </dgm:t>
    </dgm:pt>
    <dgm:pt modelId="{5FA37346-DAA0-4F36-A9A1-88CD356BCE30}">
      <dgm:prSet custT="1"/>
      <dgm:spPr>
        <a:solidFill>
          <a:srgbClr val="FFFF00"/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 февраля </a:t>
          </a:r>
        </a:p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2018 года</a:t>
          </a:r>
        </a:p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(среда)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0776E2-EF98-458C-9581-7C8D7B306727}" type="parTrans" cxnId="{9BF4ACC3-2D49-4646-A96F-27FD40ECEF74}">
      <dgm:prSet/>
      <dgm:spPr/>
      <dgm:t>
        <a:bodyPr/>
        <a:lstStyle/>
        <a:p>
          <a:endParaRPr lang="ru-RU"/>
        </a:p>
      </dgm:t>
    </dgm:pt>
    <dgm:pt modelId="{8C2F2116-33B2-4EDD-B4BA-F0A704861A98}" type="sibTrans" cxnId="{9BF4ACC3-2D49-4646-A96F-27FD40ECEF74}">
      <dgm:prSet/>
      <dgm:spPr/>
      <dgm:t>
        <a:bodyPr/>
        <a:lstStyle/>
        <a:p>
          <a:endParaRPr lang="ru-RU"/>
        </a:p>
      </dgm:t>
    </dgm:pt>
    <dgm:pt modelId="{182920E1-DD52-486E-91EF-704B105739B4}">
      <dgm:prSet custT="1"/>
      <dgm:spPr>
        <a:solidFill>
          <a:srgbClr val="FF0000"/>
        </a:solidFill>
      </dgm:spPr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16 мая </a:t>
          </a:r>
        </a:p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2018 года </a:t>
          </a:r>
        </a:p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(среда)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439628-93E2-4230-A31E-52D0CF3436B1}" type="parTrans" cxnId="{0D49431E-F71C-4D15-9FD6-F6CD337FFCE4}">
      <dgm:prSet/>
      <dgm:spPr/>
      <dgm:t>
        <a:bodyPr/>
        <a:lstStyle/>
        <a:p>
          <a:endParaRPr lang="ru-RU"/>
        </a:p>
      </dgm:t>
    </dgm:pt>
    <dgm:pt modelId="{26FAC85B-EAFB-45E3-9EB2-5345AB7CF1D4}" type="sibTrans" cxnId="{0D49431E-F71C-4D15-9FD6-F6CD337FFCE4}">
      <dgm:prSet/>
      <dgm:spPr/>
      <dgm:t>
        <a:bodyPr/>
        <a:lstStyle/>
        <a:p>
          <a:endParaRPr lang="ru-RU"/>
        </a:p>
      </dgm:t>
    </dgm:pt>
    <dgm:pt modelId="{FCF98815-5A51-4F25-9F32-29C53A9D6168}">
      <dgm:prSet custT="1"/>
      <dgm:spPr>
        <a:solidFill>
          <a:srgbClr val="92D050"/>
        </a:solidFill>
      </dgm:spPr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 декабря</a:t>
          </a:r>
        </a:p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2017 года</a:t>
          </a:r>
        </a:p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(среда)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EFD0C0-7111-41E7-A7FF-FD0A261834B1}" type="parTrans" cxnId="{DF293B42-BB28-4AD3-9B99-5D51C6D095E8}">
      <dgm:prSet/>
      <dgm:spPr/>
      <dgm:t>
        <a:bodyPr/>
        <a:lstStyle/>
        <a:p>
          <a:endParaRPr lang="ru-RU"/>
        </a:p>
      </dgm:t>
    </dgm:pt>
    <dgm:pt modelId="{5806AE22-16E8-4B39-B33F-F178C4C642DA}" type="sibTrans" cxnId="{DF293B42-BB28-4AD3-9B99-5D51C6D095E8}">
      <dgm:prSet/>
      <dgm:spPr/>
      <dgm:t>
        <a:bodyPr/>
        <a:lstStyle/>
        <a:p>
          <a:endParaRPr lang="ru-RU"/>
        </a:p>
      </dgm:t>
    </dgm:pt>
    <dgm:pt modelId="{9BE0949F-F9C2-4063-A443-4C884D6FB520}" type="pres">
      <dgm:prSet presAssocID="{0ACC9249-6CE4-4CAF-A3AC-85802709F3B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56C1B38-8B7F-4B9C-A4C4-E5BD2DB91E6D}" type="pres">
      <dgm:prSet presAssocID="{DAA3B34B-259D-427C-86C4-7B943C479E82}" presName="hierRoot1" presStyleCnt="0">
        <dgm:presLayoutVars>
          <dgm:hierBranch val="init"/>
        </dgm:presLayoutVars>
      </dgm:prSet>
      <dgm:spPr/>
    </dgm:pt>
    <dgm:pt modelId="{1255C30B-8C28-4D8C-96A1-E25A43BA9F31}" type="pres">
      <dgm:prSet presAssocID="{DAA3B34B-259D-427C-86C4-7B943C479E82}" presName="rootComposite1" presStyleCnt="0"/>
      <dgm:spPr/>
    </dgm:pt>
    <dgm:pt modelId="{48097414-3FE1-41B0-8FD9-C70B1EF9AD2A}" type="pres">
      <dgm:prSet presAssocID="{DAA3B34B-259D-427C-86C4-7B943C479E82}" presName="rootText1" presStyleLbl="node0" presStyleIdx="0" presStyleCnt="1" custScaleX="541920" custScaleY="1695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283074-326A-4F56-9B26-19760E8E8473}" type="pres">
      <dgm:prSet presAssocID="{DAA3B34B-259D-427C-86C4-7B943C479E82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4770661-7962-4F77-A1BC-2FC65480DD1B}" type="pres">
      <dgm:prSet presAssocID="{DAA3B34B-259D-427C-86C4-7B943C479E82}" presName="hierChild2" presStyleCnt="0"/>
      <dgm:spPr/>
    </dgm:pt>
    <dgm:pt modelId="{8D221AE8-F8BE-4376-A27A-E13B057F5166}" type="pres">
      <dgm:prSet presAssocID="{5C241B39-A5CC-451B-B4C4-70837BE98BDF}" presName="Name37" presStyleLbl="parChTrans1D2" presStyleIdx="0" presStyleCnt="2"/>
      <dgm:spPr/>
      <dgm:t>
        <a:bodyPr/>
        <a:lstStyle/>
        <a:p>
          <a:endParaRPr lang="ru-RU"/>
        </a:p>
      </dgm:t>
    </dgm:pt>
    <dgm:pt modelId="{D5E3A8E9-F1EE-41B3-A0E1-4899ECE89AFD}" type="pres">
      <dgm:prSet presAssocID="{4DF96813-A395-4934-BCA0-E7128AF90C8B}" presName="hierRoot2" presStyleCnt="0">
        <dgm:presLayoutVars>
          <dgm:hierBranch val="init"/>
        </dgm:presLayoutVars>
      </dgm:prSet>
      <dgm:spPr/>
    </dgm:pt>
    <dgm:pt modelId="{2629186F-4BF6-4196-A038-8061B40C4896}" type="pres">
      <dgm:prSet presAssocID="{4DF96813-A395-4934-BCA0-E7128AF90C8B}" presName="rootComposite" presStyleCnt="0"/>
      <dgm:spPr/>
    </dgm:pt>
    <dgm:pt modelId="{5D548E2E-A55E-4588-8956-65B647A9225D}" type="pres">
      <dgm:prSet presAssocID="{4DF96813-A395-4934-BCA0-E7128AF90C8B}" presName="rootText" presStyleLbl="node2" presStyleIdx="0" presStyleCnt="2" custScaleX="1591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73B5023-5751-4F02-8015-301800ADC1EB}" type="pres">
      <dgm:prSet presAssocID="{4DF96813-A395-4934-BCA0-E7128AF90C8B}" presName="rootConnector" presStyleLbl="node2" presStyleIdx="0" presStyleCnt="2"/>
      <dgm:spPr/>
      <dgm:t>
        <a:bodyPr/>
        <a:lstStyle/>
        <a:p>
          <a:endParaRPr lang="ru-RU"/>
        </a:p>
      </dgm:t>
    </dgm:pt>
    <dgm:pt modelId="{76E9FEC9-1C17-4FAE-AE93-0C86075D1193}" type="pres">
      <dgm:prSet presAssocID="{4DF96813-A395-4934-BCA0-E7128AF90C8B}" presName="hierChild4" presStyleCnt="0"/>
      <dgm:spPr/>
    </dgm:pt>
    <dgm:pt modelId="{084A15A5-A023-49B5-A000-54F5B853964C}" type="pres">
      <dgm:prSet presAssocID="{0AEFD0C0-7111-41E7-A7FF-FD0A261834B1}" presName="Name37" presStyleLbl="parChTrans1D3" presStyleIdx="0" presStyleCnt="2"/>
      <dgm:spPr/>
      <dgm:t>
        <a:bodyPr/>
        <a:lstStyle/>
        <a:p>
          <a:endParaRPr lang="ru-RU"/>
        </a:p>
      </dgm:t>
    </dgm:pt>
    <dgm:pt modelId="{C267F0AF-F987-472C-876F-B5248D8A1AF9}" type="pres">
      <dgm:prSet presAssocID="{FCF98815-5A51-4F25-9F32-29C53A9D6168}" presName="hierRoot2" presStyleCnt="0">
        <dgm:presLayoutVars>
          <dgm:hierBranch val="init"/>
        </dgm:presLayoutVars>
      </dgm:prSet>
      <dgm:spPr/>
    </dgm:pt>
    <dgm:pt modelId="{1ECEB31F-4A26-466D-8CF8-B82601443B77}" type="pres">
      <dgm:prSet presAssocID="{FCF98815-5A51-4F25-9F32-29C53A9D6168}" presName="rootComposite" presStyleCnt="0"/>
      <dgm:spPr/>
    </dgm:pt>
    <dgm:pt modelId="{A2D25854-BA64-4D49-A8E7-BF1F53BE8AC5}" type="pres">
      <dgm:prSet presAssocID="{FCF98815-5A51-4F25-9F32-29C53A9D6168}" presName="rootText" presStyleLbl="node3" presStyleIdx="0" presStyleCnt="2" custScaleX="134843" custScaleY="2563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A7328B-8FB1-4DC8-98F6-DCAE68D1F971}" type="pres">
      <dgm:prSet presAssocID="{FCF98815-5A51-4F25-9F32-29C53A9D6168}" presName="rootConnector" presStyleLbl="node3" presStyleIdx="0" presStyleCnt="2"/>
      <dgm:spPr/>
      <dgm:t>
        <a:bodyPr/>
        <a:lstStyle/>
        <a:p>
          <a:endParaRPr lang="ru-RU"/>
        </a:p>
      </dgm:t>
    </dgm:pt>
    <dgm:pt modelId="{AEB1CF42-B9C0-46B4-B356-0F7271B747E4}" type="pres">
      <dgm:prSet presAssocID="{FCF98815-5A51-4F25-9F32-29C53A9D6168}" presName="hierChild4" presStyleCnt="0"/>
      <dgm:spPr/>
    </dgm:pt>
    <dgm:pt modelId="{ABAC96C0-085B-4C57-A953-1C244EAB29C8}" type="pres">
      <dgm:prSet presAssocID="{FCF98815-5A51-4F25-9F32-29C53A9D6168}" presName="hierChild5" presStyleCnt="0"/>
      <dgm:spPr/>
    </dgm:pt>
    <dgm:pt modelId="{99548F36-565E-4B56-9F52-34C8ECB97E10}" type="pres">
      <dgm:prSet presAssocID="{4DF96813-A395-4934-BCA0-E7128AF90C8B}" presName="hierChild5" presStyleCnt="0"/>
      <dgm:spPr/>
    </dgm:pt>
    <dgm:pt modelId="{16A893D0-A90C-4242-8451-8C806AA13E02}" type="pres">
      <dgm:prSet presAssocID="{01B4842A-F800-4B3C-B5EB-6386B83D5D44}" presName="Name37" presStyleLbl="parChTrans1D2" presStyleIdx="1" presStyleCnt="2"/>
      <dgm:spPr/>
      <dgm:t>
        <a:bodyPr/>
        <a:lstStyle/>
        <a:p>
          <a:endParaRPr lang="ru-RU"/>
        </a:p>
      </dgm:t>
    </dgm:pt>
    <dgm:pt modelId="{5AECF374-9892-428C-AB01-55B57A699797}" type="pres">
      <dgm:prSet presAssocID="{1602DD00-8426-4214-BEA2-5BD66BF924B6}" presName="hierRoot2" presStyleCnt="0">
        <dgm:presLayoutVars>
          <dgm:hierBranch val="init"/>
        </dgm:presLayoutVars>
      </dgm:prSet>
      <dgm:spPr/>
    </dgm:pt>
    <dgm:pt modelId="{C3756946-EF1D-4BD8-AD2F-E184511D4376}" type="pres">
      <dgm:prSet presAssocID="{1602DD00-8426-4214-BEA2-5BD66BF924B6}" presName="rootComposite" presStyleCnt="0"/>
      <dgm:spPr/>
    </dgm:pt>
    <dgm:pt modelId="{00107FE2-BCD5-45EA-BEC9-04E8E18FCF47}" type="pres">
      <dgm:prSet presAssocID="{1602DD00-8426-4214-BEA2-5BD66BF924B6}" presName="rootText" presStyleLbl="node2" presStyleIdx="1" presStyleCnt="2" custScaleX="2172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FAF567A-1F77-42CD-863A-94A663E69D7A}" type="pres">
      <dgm:prSet presAssocID="{1602DD00-8426-4214-BEA2-5BD66BF924B6}" presName="rootConnector" presStyleLbl="node2" presStyleIdx="1" presStyleCnt="2"/>
      <dgm:spPr/>
      <dgm:t>
        <a:bodyPr/>
        <a:lstStyle/>
        <a:p>
          <a:endParaRPr lang="ru-RU"/>
        </a:p>
      </dgm:t>
    </dgm:pt>
    <dgm:pt modelId="{3C80BA2E-A658-4859-90A2-44ADB33BC3C0}" type="pres">
      <dgm:prSet presAssocID="{1602DD00-8426-4214-BEA2-5BD66BF924B6}" presName="hierChild4" presStyleCnt="0"/>
      <dgm:spPr/>
    </dgm:pt>
    <dgm:pt modelId="{1AFFE240-45CB-4CD4-A385-E304D95D09BC}" type="pres">
      <dgm:prSet presAssocID="{F40776E2-EF98-458C-9581-7C8D7B306727}" presName="Name37" presStyleLbl="parChTrans1D3" presStyleIdx="1" presStyleCnt="2"/>
      <dgm:spPr/>
      <dgm:t>
        <a:bodyPr/>
        <a:lstStyle/>
        <a:p>
          <a:endParaRPr lang="ru-RU"/>
        </a:p>
      </dgm:t>
    </dgm:pt>
    <dgm:pt modelId="{90593FD4-AD73-4EC4-862C-A728171CBB2C}" type="pres">
      <dgm:prSet presAssocID="{5FA37346-DAA0-4F36-A9A1-88CD356BCE30}" presName="hierRoot2" presStyleCnt="0">
        <dgm:presLayoutVars>
          <dgm:hierBranch val="init"/>
        </dgm:presLayoutVars>
      </dgm:prSet>
      <dgm:spPr/>
    </dgm:pt>
    <dgm:pt modelId="{15FE5846-190B-4F73-94AE-3D76F3C15039}" type="pres">
      <dgm:prSet presAssocID="{5FA37346-DAA0-4F36-A9A1-88CD356BCE30}" presName="rootComposite" presStyleCnt="0"/>
      <dgm:spPr/>
    </dgm:pt>
    <dgm:pt modelId="{EF7EDF49-FD54-4C89-B475-8EE75641731C}" type="pres">
      <dgm:prSet presAssocID="{5FA37346-DAA0-4F36-A9A1-88CD356BCE30}" presName="rootText" presStyleLbl="node3" presStyleIdx="1" presStyleCnt="2" custScaleX="187505" custScaleY="13418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3D2A844-5722-4BBD-8823-174FD9815391}" type="pres">
      <dgm:prSet presAssocID="{5FA37346-DAA0-4F36-A9A1-88CD356BCE30}" presName="rootConnector" presStyleLbl="node3" presStyleIdx="1" presStyleCnt="2"/>
      <dgm:spPr/>
      <dgm:t>
        <a:bodyPr/>
        <a:lstStyle/>
        <a:p>
          <a:endParaRPr lang="ru-RU"/>
        </a:p>
      </dgm:t>
    </dgm:pt>
    <dgm:pt modelId="{195862B4-DE7D-42F4-A1DD-821A872E0F04}" type="pres">
      <dgm:prSet presAssocID="{5FA37346-DAA0-4F36-A9A1-88CD356BCE30}" presName="hierChild4" presStyleCnt="0"/>
      <dgm:spPr/>
    </dgm:pt>
    <dgm:pt modelId="{4DA00226-A92F-4F30-80E0-697092450AE8}" type="pres">
      <dgm:prSet presAssocID="{F3439628-93E2-4230-A31E-52D0CF3436B1}" presName="Name37" presStyleLbl="parChTrans1D4" presStyleIdx="0" presStyleCnt="1"/>
      <dgm:spPr/>
      <dgm:t>
        <a:bodyPr/>
        <a:lstStyle/>
        <a:p>
          <a:endParaRPr lang="ru-RU"/>
        </a:p>
      </dgm:t>
    </dgm:pt>
    <dgm:pt modelId="{DA35EC1B-B791-4DAD-A086-B195C4AE98CF}" type="pres">
      <dgm:prSet presAssocID="{182920E1-DD52-486E-91EF-704B105739B4}" presName="hierRoot2" presStyleCnt="0">
        <dgm:presLayoutVars>
          <dgm:hierBranch val="init"/>
        </dgm:presLayoutVars>
      </dgm:prSet>
      <dgm:spPr/>
    </dgm:pt>
    <dgm:pt modelId="{8ABED989-10DB-4980-AE73-CE8128F4623D}" type="pres">
      <dgm:prSet presAssocID="{182920E1-DD52-486E-91EF-704B105739B4}" presName="rootComposite" presStyleCnt="0"/>
      <dgm:spPr/>
    </dgm:pt>
    <dgm:pt modelId="{6794E65B-B6EC-41A8-A570-1A27C338BEB2}" type="pres">
      <dgm:prSet presAssocID="{182920E1-DD52-486E-91EF-704B105739B4}" presName="rootText" presStyleLbl="node4" presStyleIdx="0" presStyleCnt="1" custScaleX="172375" custScaleY="1679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00450B-950B-46DF-8479-375CAE2E6D71}" type="pres">
      <dgm:prSet presAssocID="{182920E1-DD52-486E-91EF-704B105739B4}" presName="rootConnector" presStyleLbl="node4" presStyleIdx="0" presStyleCnt="1"/>
      <dgm:spPr/>
      <dgm:t>
        <a:bodyPr/>
        <a:lstStyle/>
        <a:p>
          <a:endParaRPr lang="ru-RU"/>
        </a:p>
      </dgm:t>
    </dgm:pt>
    <dgm:pt modelId="{5D1A5FF9-B2C5-4797-AD46-A176010A6AC2}" type="pres">
      <dgm:prSet presAssocID="{182920E1-DD52-486E-91EF-704B105739B4}" presName="hierChild4" presStyleCnt="0"/>
      <dgm:spPr/>
    </dgm:pt>
    <dgm:pt modelId="{7E1B87BD-8477-4128-863E-BDE43B36FEFD}" type="pres">
      <dgm:prSet presAssocID="{182920E1-DD52-486E-91EF-704B105739B4}" presName="hierChild5" presStyleCnt="0"/>
      <dgm:spPr/>
    </dgm:pt>
    <dgm:pt modelId="{55FA1C2E-1877-4941-B3E4-D29E7316ECDC}" type="pres">
      <dgm:prSet presAssocID="{5FA37346-DAA0-4F36-A9A1-88CD356BCE30}" presName="hierChild5" presStyleCnt="0"/>
      <dgm:spPr/>
    </dgm:pt>
    <dgm:pt modelId="{67C05F9D-8F56-411D-B57E-C0CE8AABB7F5}" type="pres">
      <dgm:prSet presAssocID="{1602DD00-8426-4214-BEA2-5BD66BF924B6}" presName="hierChild5" presStyleCnt="0"/>
      <dgm:spPr/>
    </dgm:pt>
    <dgm:pt modelId="{F1B61B13-0746-42EF-8A78-8F65C11FF707}" type="pres">
      <dgm:prSet presAssocID="{DAA3B34B-259D-427C-86C4-7B943C479E82}" presName="hierChild3" presStyleCnt="0"/>
      <dgm:spPr/>
    </dgm:pt>
  </dgm:ptLst>
  <dgm:cxnLst>
    <dgm:cxn modelId="{D3EE6CE3-FC2C-43DC-9A80-3F0BC5C2360D}" type="presOf" srcId="{01B4842A-F800-4B3C-B5EB-6386B83D5D44}" destId="{16A893D0-A90C-4242-8451-8C806AA13E02}" srcOrd="0" destOrd="0" presId="urn:microsoft.com/office/officeart/2005/8/layout/orgChart1"/>
    <dgm:cxn modelId="{A8E3366C-49F1-4E56-9511-26D20274DBAD}" type="presOf" srcId="{FCF98815-5A51-4F25-9F32-29C53A9D6168}" destId="{A2D25854-BA64-4D49-A8E7-BF1F53BE8AC5}" srcOrd="0" destOrd="0" presId="urn:microsoft.com/office/officeart/2005/8/layout/orgChart1"/>
    <dgm:cxn modelId="{57DF9AA5-5ADF-444D-BE8A-19CF74C8E10D}" type="presOf" srcId="{5FA37346-DAA0-4F36-A9A1-88CD356BCE30}" destId="{EF7EDF49-FD54-4C89-B475-8EE75641731C}" srcOrd="0" destOrd="0" presId="urn:microsoft.com/office/officeart/2005/8/layout/orgChart1"/>
    <dgm:cxn modelId="{323D97A9-4D6D-4A23-B516-41131DE5D7D8}" type="presOf" srcId="{0ACC9249-6CE4-4CAF-A3AC-85802709F3BA}" destId="{9BE0949F-F9C2-4063-A443-4C884D6FB520}" srcOrd="0" destOrd="0" presId="urn:microsoft.com/office/officeart/2005/8/layout/orgChart1"/>
    <dgm:cxn modelId="{42BE7E00-9683-463B-A898-4B75780318A6}" srcId="{DAA3B34B-259D-427C-86C4-7B943C479E82}" destId="{4DF96813-A395-4934-BCA0-E7128AF90C8B}" srcOrd="0" destOrd="0" parTransId="{5C241B39-A5CC-451B-B4C4-70837BE98BDF}" sibTransId="{758229AF-873E-4DD6-905F-C8FB948A4FB0}"/>
    <dgm:cxn modelId="{B3B94E8E-8CDF-4F98-AC36-7DDB63AFF7F9}" type="presOf" srcId="{182920E1-DD52-486E-91EF-704B105739B4}" destId="{E600450B-950B-46DF-8479-375CAE2E6D71}" srcOrd="1" destOrd="0" presId="urn:microsoft.com/office/officeart/2005/8/layout/orgChart1"/>
    <dgm:cxn modelId="{936C772C-6F63-4D77-A033-3440EDB5A047}" type="presOf" srcId="{F40776E2-EF98-458C-9581-7C8D7B306727}" destId="{1AFFE240-45CB-4CD4-A385-E304D95D09BC}" srcOrd="0" destOrd="0" presId="urn:microsoft.com/office/officeart/2005/8/layout/orgChart1"/>
    <dgm:cxn modelId="{CB90D56A-49AC-4EBB-89A4-1FBD809723F8}" type="presOf" srcId="{F3439628-93E2-4230-A31E-52D0CF3436B1}" destId="{4DA00226-A92F-4F30-80E0-697092450AE8}" srcOrd="0" destOrd="0" presId="urn:microsoft.com/office/officeart/2005/8/layout/orgChart1"/>
    <dgm:cxn modelId="{EB15CD1C-4BA8-43DD-820D-0DCC3569DC5B}" type="presOf" srcId="{1602DD00-8426-4214-BEA2-5BD66BF924B6}" destId="{00107FE2-BCD5-45EA-BEC9-04E8E18FCF47}" srcOrd="0" destOrd="0" presId="urn:microsoft.com/office/officeart/2005/8/layout/orgChart1"/>
    <dgm:cxn modelId="{A9E87B4D-A8B1-443B-977B-36D70FDBA2F3}" srcId="{0ACC9249-6CE4-4CAF-A3AC-85802709F3BA}" destId="{DAA3B34B-259D-427C-86C4-7B943C479E82}" srcOrd="0" destOrd="0" parTransId="{24B4706B-9527-4645-9855-6F5D5D3B8555}" sibTransId="{C067A4E4-4941-4A62-A885-BF6C20867DBA}"/>
    <dgm:cxn modelId="{E23CCFD2-006C-4BCB-A0CB-A65062C646AB}" type="presOf" srcId="{DAA3B34B-259D-427C-86C4-7B943C479E82}" destId="{0E283074-326A-4F56-9B26-19760E8E8473}" srcOrd="1" destOrd="0" presId="urn:microsoft.com/office/officeart/2005/8/layout/orgChart1"/>
    <dgm:cxn modelId="{D42E5777-06E1-43A0-8BA1-0A75495BF5BE}" srcId="{DAA3B34B-259D-427C-86C4-7B943C479E82}" destId="{1602DD00-8426-4214-BEA2-5BD66BF924B6}" srcOrd="1" destOrd="0" parTransId="{01B4842A-F800-4B3C-B5EB-6386B83D5D44}" sibTransId="{6A02EA29-178E-499D-859D-5FBE838E6D62}"/>
    <dgm:cxn modelId="{8FE37748-BB90-45B0-9A84-57B2D9348AA7}" type="presOf" srcId="{FCF98815-5A51-4F25-9F32-29C53A9D6168}" destId="{E7A7328B-8FB1-4DC8-98F6-DCAE68D1F971}" srcOrd="1" destOrd="0" presId="urn:microsoft.com/office/officeart/2005/8/layout/orgChart1"/>
    <dgm:cxn modelId="{38893E68-8AB8-4314-B01E-62498AA52515}" type="presOf" srcId="{0AEFD0C0-7111-41E7-A7FF-FD0A261834B1}" destId="{084A15A5-A023-49B5-A000-54F5B853964C}" srcOrd="0" destOrd="0" presId="urn:microsoft.com/office/officeart/2005/8/layout/orgChart1"/>
    <dgm:cxn modelId="{DF293B42-BB28-4AD3-9B99-5D51C6D095E8}" srcId="{4DF96813-A395-4934-BCA0-E7128AF90C8B}" destId="{FCF98815-5A51-4F25-9F32-29C53A9D6168}" srcOrd="0" destOrd="0" parTransId="{0AEFD0C0-7111-41E7-A7FF-FD0A261834B1}" sibTransId="{5806AE22-16E8-4B39-B33F-F178C4C642DA}"/>
    <dgm:cxn modelId="{8D6E687D-2F90-4CB7-BDD2-534E71C3F9C0}" type="presOf" srcId="{5C241B39-A5CC-451B-B4C4-70837BE98BDF}" destId="{8D221AE8-F8BE-4376-A27A-E13B057F5166}" srcOrd="0" destOrd="0" presId="urn:microsoft.com/office/officeart/2005/8/layout/orgChart1"/>
    <dgm:cxn modelId="{C8775F31-1FAE-4556-958E-02CF11C64C93}" type="presOf" srcId="{4DF96813-A395-4934-BCA0-E7128AF90C8B}" destId="{B73B5023-5751-4F02-8015-301800ADC1EB}" srcOrd="1" destOrd="0" presId="urn:microsoft.com/office/officeart/2005/8/layout/orgChart1"/>
    <dgm:cxn modelId="{663316CA-D7AF-4A3C-955B-7860484CA493}" type="presOf" srcId="{DAA3B34B-259D-427C-86C4-7B943C479E82}" destId="{48097414-3FE1-41B0-8FD9-C70B1EF9AD2A}" srcOrd="0" destOrd="0" presId="urn:microsoft.com/office/officeart/2005/8/layout/orgChart1"/>
    <dgm:cxn modelId="{0D49431E-F71C-4D15-9FD6-F6CD337FFCE4}" srcId="{5FA37346-DAA0-4F36-A9A1-88CD356BCE30}" destId="{182920E1-DD52-486E-91EF-704B105739B4}" srcOrd="0" destOrd="0" parTransId="{F3439628-93E2-4230-A31E-52D0CF3436B1}" sibTransId="{26FAC85B-EAFB-45E3-9EB2-5345AB7CF1D4}"/>
    <dgm:cxn modelId="{C94519AF-68A4-409D-BAC9-1A87DC363609}" type="presOf" srcId="{182920E1-DD52-486E-91EF-704B105739B4}" destId="{6794E65B-B6EC-41A8-A570-1A27C338BEB2}" srcOrd="0" destOrd="0" presId="urn:microsoft.com/office/officeart/2005/8/layout/orgChart1"/>
    <dgm:cxn modelId="{B8F6AE78-E35C-42FB-B581-40BA4890E0EE}" type="presOf" srcId="{1602DD00-8426-4214-BEA2-5BD66BF924B6}" destId="{BFAF567A-1F77-42CD-863A-94A663E69D7A}" srcOrd="1" destOrd="0" presId="urn:microsoft.com/office/officeart/2005/8/layout/orgChart1"/>
    <dgm:cxn modelId="{9BF4ACC3-2D49-4646-A96F-27FD40ECEF74}" srcId="{1602DD00-8426-4214-BEA2-5BD66BF924B6}" destId="{5FA37346-DAA0-4F36-A9A1-88CD356BCE30}" srcOrd="0" destOrd="0" parTransId="{F40776E2-EF98-458C-9581-7C8D7B306727}" sibTransId="{8C2F2116-33B2-4EDD-B4BA-F0A704861A98}"/>
    <dgm:cxn modelId="{A73F683C-361F-4CD6-A66D-30D170B2046A}" type="presOf" srcId="{4DF96813-A395-4934-BCA0-E7128AF90C8B}" destId="{5D548E2E-A55E-4588-8956-65B647A9225D}" srcOrd="0" destOrd="0" presId="urn:microsoft.com/office/officeart/2005/8/layout/orgChart1"/>
    <dgm:cxn modelId="{170E6AA9-069B-41FC-9FF8-26F9B23F5EFB}" type="presOf" srcId="{5FA37346-DAA0-4F36-A9A1-88CD356BCE30}" destId="{53D2A844-5722-4BBD-8823-174FD9815391}" srcOrd="1" destOrd="0" presId="urn:microsoft.com/office/officeart/2005/8/layout/orgChart1"/>
    <dgm:cxn modelId="{CECC2F02-ECF2-4D7E-BA6D-4C7469177A1B}" type="presParOf" srcId="{9BE0949F-F9C2-4063-A443-4C884D6FB520}" destId="{E56C1B38-8B7F-4B9C-A4C4-E5BD2DB91E6D}" srcOrd="0" destOrd="0" presId="urn:microsoft.com/office/officeart/2005/8/layout/orgChart1"/>
    <dgm:cxn modelId="{7D3B0147-BCB2-4ED5-B23C-F799BA782CB1}" type="presParOf" srcId="{E56C1B38-8B7F-4B9C-A4C4-E5BD2DB91E6D}" destId="{1255C30B-8C28-4D8C-96A1-E25A43BA9F31}" srcOrd="0" destOrd="0" presId="urn:microsoft.com/office/officeart/2005/8/layout/orgChart1"/>
    <dgm:cxn modelId="{73E0CBD3-8CE1-4776-8DB4-343D3EA749A2}" type="presParOf" srcId="{1255C30B-8C28-4D8C-96A1-E25A43BA9F31}" destId="{48097414-3FE1-41B0-8FD9-C70B1EF9AD2A}" srcOrd="0" destOrd="0" presId="urn:microsoft.com/office/officeart/2005/8/layout/orgChart1"/>
    <dgm:cxn modelId="{0F727536-B069-46F3-A6A5-2566985F299D}" type="presParOf" srcId="{1255C30B-8C28-4D8C-96A1-E25A43BA9F31}" destId="{0E283074-326A-4F56-9B26-19760E8E8473}" srcOrd="1" destOrd="0" presId="urn:microsoft.com/office/officeart/2005/8/layout/orgChart1"/>
    <dgm:cxn modelId="{F7A2AC5E-327E-48F9-BC18-9807A8C93122}" type="presParOf" srcId="{E56C1B38-8B7F-4B9C-A4C4-E5BD2DB91E6D}" destId="{94770661-7962-4F77-A1BC-2FC65480DD1B}" srcOrd="1" destOrd="0" presId="urn:microsoft.com/office/officeart/2005/8/layout/orgChart1"/>
    <dgm:cxn modelId="{E2BB0A99-5880-4F52-B356-66F0C1C9468D}" type="presParOf" srcId="{94770661-7962-4F77-A1BC-2FC65480DD1B}" destId="{8D221AE8-F8BE-4376-A27A-E13B057F5166}" srcOrd="0" destOrd="0" presId="urn:microsoft.com/office/officeart/2005/8/layout/orgChart1"/>
    <dgm:cxn modelId="{95E09147-9D6B-4CD6-94AA-31954BDBDA24}" type="presParOf" srcId="{94770661-7962-4F77-A1BC-2FC65480DD1B}" destId="{D5E3A8E9-F1EE-41B3-A0E1-4899ECE89AFD}" srcOrd="1" destOrd="0" presId="urn:microsoft.com/office/officeart/2005/8/layout/orgChart1"/>
    <dgm:cxn modelId="{7657CFDD-7B54-442F-A7F6-A3A7FBED46EB}" type="presParOf" srcId="{D5E3A8E9-F1EE-41B3-A0E1-4899ECE89AFD}" destId="{2629186F-4BF6-4196-A038-8061B40C4896}" srcOrd="0" destOrd="0" presId="urn:microsoft.com/office/officeart/2005/8/layout/orgChart1"/>
    <dgm:cxn modelId="{6C332AC9-9BE1-49D0-BE29-628E10E3C146}" type="presParOf" srcId="{2629186F-4BF6-4196-A038-8061B40C4896}" destId="{5D548E2E-A55E-4588-8956-65B647A9225D}" srcOrd="0" destOrd="0" presId="urn:microsoft.com/office/officeart/2005/8/layout/orgChart1"/>
    <dgm:cxn modelId="{EE5D3156-E9A0-46A0-92B6-79968B8EBFCE}" type="presParOf" srcId="{2629186F-4BF6-4196-A038-8061B40C4896}" destId="{B73B5023-5751-4F02-8015-301800ADC1EB}" srcOrd="1" destOrd="0" presId="urn:microsoft.com/office/officeart/2005/8/layout/orgChart1"/>
    <dgm:cxn modelId="{ADFA7DAF-7382-472F-BC4C-33B39CD0849E}" type="presParOf" srcId="{D5E3A8E9-F1EE-41B3-A0E1-4899ECE89AFD}" destId="{76E9FEC9-1C17-4FAE-AE93-0C86075D1193}" srcOrd="1" destOrd="0" presId="urn:microsoft.com/office/officeart/2005/8/layout/orgChart1"/>
    <dgm:cxn modelId="{437EE042-3582-4F8A-B356-87980F2F46CC}" type="presParOf" srcId="{76E9FEC9-1C17-4FAE-AE93-0C86075D1193}" destId="{084A15A5-A023-49B5-A000-54F5B853964C}" srcOrd="0" destOrd="0" presId="urn:microsoft.com/office/officeart/2005/8/layout/orgChart1"/>
    <dgm:cxn modelId="{EDE1116D-71BD-4041-A8E8-4E53AF11FBB1}" type="presParOf" srcId="{76E9FEC9-1C17-4FAE-AE93-0C86075D1193}" destId="{C267F0AF-F987-472C-876F-B5248D8A1AF9}" srcOrd="1" destOrd="0" presId="urn:microsoft.com/office/officeart/2005/8/layout/orgChart1"/>
    <dgm:cxn modelId="{10696DE3-BB8B-42CC-9712-B535D15E1E1D}" type="presParOf" srcId="{C267F0AF-F987-472C-876F-B5248D8A1AF9}" destId="{1ECEB31F-4A26-466D-8CF8-B82601443B77}" srcOrd="0" destOrd="0" presId="urn:microsoft.com/office/officeart/2005/8/layout/orgChart1"/>
    <dgm:cxn modelId="{A56CC6DC-A28C-44E3-9454-3C4F50BEA97C}" type="presParOf" srcId="{1ECEB31F-4A26-466D-8CF8-B82601443B77}" destId="{A2D25854-BA64-4D49-A8E7-BF1F53BE8AC5}" srcOrd="0" destOrd="0" presId="urn:microsoft.com/office/officeart/2005/8/layout/orgChart1"/>
    <dgm:cxn modelId="{DEB03C24-EB82-4767-A152-D0B1B5C6ADC2}" type="presParOf" srcId="{1ECEB31F-4A26-466D-8CF8-B82601443B77}" destId="{E7A7328B-8FB1-4DC8-98F6-DCAE68D1F971}" srcOrd="1" destOrd="0" presId="urn:microsoft.com/office/officeart/2005/8/layout/orgChart1"/>
    <dgm:cxn modelId="{A59D7863-B45E-4B75-8150-B167EDAB8282}" type="presParOf" srcId="{C267F0AF-F987-472C-876F-B5248D8A1AF9}" destId="{AEB1CF42-B9C0-46B4-B356-0F7271B747E4}" srcOrd="1" destOrd="0" presId="urn:microsoft.com/office/officeart/2005/8/layout/orgChart1"/>
    <dgm:cxn modelId="{41DCA70D-37D0-4720-B2B2-D003EB294335}" type="presParOf" srcId="{C267F0AF-F987-472C-876F-B5248D8A1AF9}" destId="{ABAC96C0-085B-4C57-A953-1C244EAB29C8}" srcOrd="2" destOrd="0" presId="urn:microsoft.com/office/officeart/2005/8/layout/orgChart1"/>
    <dgm:cxn modelId="{F7BBC688-2BD6-4AB5-8FDB-0E26BD4A6C06}" type="presParOf" srcId="{D5E3A8E9-F1EE-41B3-A0E1-4899ECE89AFD}" destId="{99548F36-565E-4B56-9F52-34C8ECB97E10}" srcOrd="2" destOrd="0" presId="urn:microsoft.com/office/officeart/2005/8/layout/orgChart1"/>
    <dgm:cxn modelId="{78DFC038-4A04-4A26-B536-963D89B055F0}" type="presParOf" srcId="{94770661-7962-4F77-A1BC-2FC65480DD1B}" destId="{16A893D0-A90C-4242-8451-8C806AA13E02}" srcOrd="2" destOrd="0" presId="urn:microsoft.com/office/officeart/2005/8/layout/orgChart1"/>
    <dgm:cxn modelId="{9E9A2F1F-F7B4-4FF2-9228-6C8A3B7376F8}" type="presParOf" srcId="{94770661-7962-4F77-A1BC-2FC65480DD1B}" destId="{5AECF374-9892-428C-AB01-55B57A699797}" srcOrd="3" destOrd="0" presId="urn:microsoft.com/office/officeart/2005/8/layout/orgChart1"/>
    <dgm:cxn modelId="{7A11994D-58CB-4C2B-AE26-7EED17BFEB37}" type="presParOf" srcId="{5AECF374-9892-428C-AB01-55B57A699797}" destId="{C3756946-EF1D-4BD8-AD2F-E184511D4376}" srcOrd="0" destOrd="0" presId="urn:microsoft.com/office/officeart/2005/8/layout/orgChart1"/>
    <dgm:cxn modelId="{B478E631-3948-479D-AA8F-B09086AE3257}" type="presParOf" srcId="{C3756946-EF1D-4BD8-AD2F-E184511D4376}" destId="{00107FE2-BCD5-45EA-BEC9-04E8E18FCF47}" srcOrd="0" destOrd="0" presId="urn:microsoft.com/office/officeart/2005/8/layout/orgChart1"/>
    <dgm:cxn modelId="{B60B62E5-2CA6-462C-9852-3D19C84DD831}" type="presParOf" srcId="{C3756946-EF1D-4BD8-AD2F-E184511D4376}" destId="{BFAF567A-1F77-42CD-863A-94A663E69D7A}" srcOrd="1" destOrd="0" presId="urn:microsoft.com/office/officeart/2005/8/layout/orgChart1"/>
    <dgm:cxn modelId="{50298D61-5DD2-4C18-B4A8-5B51E187AF0B}" type="presParOf" srcId="{5AECF374-9892-428C-AB01-55B57A699797}" destId="{3C80BA2E-A658-4859-90A2-44ADB33BC3C0}" srcOrd="1" destOrd="0" presId="urn:microsoft.com/office/officeart/2005/8/layout/orgChart1"/>
    <dgm:cxn modelId="{AB0BB16B-DA29-4C60-BC33-06FECBC7189F}" type="presParOf" srcId="{3C80BA2E-A658-4859-90A2-44ADB33BC3C0}" destId="{1AFFE240-45CB-4CD4-A385-E304D95D09BC}" srcOrd="0" destOrd="0" presId="urn:microsoft.com/office/officeart/2005/8/layout/orgChart1"/>
    <dgm:cxn modelId="{8CFE3B7C-B0A7-44CB-898F-C43E913A7800}" type="presParOf" srcId="{3C80BA2E-A658-4859-90A2-44ADB33BC3C0}" destId="{90593FD4-AD73-4EC4-862C-A728171CBB2C}" srcOrd="1" destOrd="0" presId="urn:microsoft.com/office/officeart/2005/8/layout/orgChart1"/>
    <dgm:cxn modelId="{CA6656B7-CB84-4FE6-9C56-CB0BE22C9B9F}" type="presParOf" srcId="{90593FD4-AD73-4EC4-862C-A728171CBB2C}" destId="{15FE5846-190B-4F73-94AE-3D76F3C15039}" srcOrd="0" destOrd="0" presId="urn:microsoft.com/office/officeart/2005/8/layout/orgChart1"/>
    <dgm:cxn modelId="{06C0E889-120B-427E-B5DA-66768093DAF5}" type="presParOf" srcId="{15FE5846-190B-4F73-94AE-3D76F3C15039}" destId="{EF7EDF49-FD54-4C89-B475-8EE75641731C}" srcOrd="0" destOrd="0" presId="urn:microsoft.com/office/officeart/2005/8/layout/orgChart1"/>
    <dgm:cxn modelId="{9051B3ED-6BA0-425A-AA4D-35B7DE935509}" type="presParOf" srcId="{15FE5846-190B-4F73-94AE-3D76F3C15039}" destId="{53D2A844-5722-4BBD-8823-174FD9815391}" srcOrd="1" destOrd="0" presId="urn:microsoft.com/office/officeart/2005/8/layout/orgChart1"/>
    <dgm:cxn modelId="{D59A1828-4A4F-49BB-A9A8-8892AE231C66}" type="presParOf" srcId="{90593FD4-AD73-4EC4-862C-A728171CBB2C}" destId="{195862B4-DE7D-42F4-A1DD-821A872E0F04}" srcOrd="1" destOrd="0" presId="urn:microsoft.com/office/officeart/2005/8/layout/orgChart1"/>
    <dgm:cxn modelId="{BCC45FB2-4FEF-4715-825B-147F252E9247}" type="presParOf" srcId="{195862B4-DE7D-42F4-A1DD-821A872E0F04}" destId="{4DA00226-A92F-4F30-80E0-697092450AE8}" srcOrd="0" destOrd="0" presId="urn:microsoft.com/office/officeart/2005/8/layout/orgChart1"/>
    <dgm:cxn modelId="{A5D01A18-D654-457D-90FD-854B526F187E}" type="presParOf" srcId="{195862B4-DE7D-42F4-A1DD-821A872E0F04}" destId="{DA35EC1B-B791-4DAD-A086-B195C4AE98CF}" srcOrd="1" destOrd="0" presId="urn:microsoft.com/office/officeart/2005/8/layout/orgChart1"/>
    <dgm:cxn modelId="{DE9D70E1-E9E2-40A8-875A-795D7C55B103}" type="presParOf" srcId="{DA35EC1B-B791-4DAD-A086-B195C4AE98CF}" destId="{8ABED989-10DB-4980-AE73-CE8128F4623D}" srcOrd="0" destOrd="0" presId="urn:microsoft.com/office/officeart/2005/8/layout/orgChart1"/>
    <dgm:cxn modelId="{E5486EBD-A4C0-49DE-9F01-10C5FD1C10D3}" type="presParOf" srcId="{8ABED989-10DB-4980-AE73-CE8128F4623D}" destId="{6794E65B-B6EC-41A8-A570-1A27C338BEB2}" srcOrd="0" destOrd="0" presId="urn:microsoft.com/office/officeart/2005/8/layout/orgChart1"/>
    <dgm:cxn modelId="{D7CE0A1B-704C-4353-A1CE-7BF362D3B3CE}" type="presParOf" srcId="{8ABED989-10DB-4980-AE73-CE8128F4623D}" destId="{E600450B-950B-46DF-8479-375CAE2E6D71}" srcOrd="1" destOrd="0" presId="urn:microsoft.com/office/officeart/2005/8/layout/orgChart1"/>
    <dgm:cxn modelId="{C6B6086B-E4A9-4A7A-A052-7D3D9BEBDCA4}" type="presParOf" srcId="{DA35EC1B-B791-4DAD-A086-B195C4AE98CF}" destId="{5D1A5FF9-B2C5-4797-AD46-A176010A6AC2}" srcOrd="1" destOrd="0" presId="urn:microsoft.com/office/officeart/2005/8/layout/orgChart1"/>
    <dgm:cxn modelId="{4CF88A9B-C746-4F4C-85D1-8773AAE4DAB9}" type="presParOf" srcId="{DA35EC1B-B791-4DAD-A086-B195C4AE98CF}" destId="{7E1B87BD-8477-4128-863E-BDE43B36FEFD}" srcOrd="2" destOrd="0" presId="urn:microsoft.com/office/officeart/2005/8/layout/orgChart1"/>
    <dgm:cxn modelId="{65BF70C2-80EA-4361-9E5C-D0E35C63911A}" type="presParOf" srcId="{90593FD4-AD73-4EC4-862C-A728171CBB2C}" destId="{55FA1C2E-1877-4941-B3E4-D29E7316ECDC}" srcOrd="2" destOrd="0" presId="urn:microsoft.com/office/officeart/2005/8/layout/orgChart1"/>
    <dgm:cxn modelId="{AD2C2A85-B652-4D0F-A311-AC480B456196}" type="presParOf" srcId="{5AECF374-9892-428C-AB01-55B57A699797}" destId="{67C05F9D-8F56-411D-B57E-C0CE8AABB7F5}" srcOrd="2" destOrd="0" presId="urn:microsoft.com/office/officeart/2005/8/layout/orgChart1"/>
    <dgm:cxn modelId="{12EED36E-C3AF-4A23-B577-C5CA7B412110}" type="presParOf" srcId="{E56C1B38-8B7F-4B9C-A4C4-E5BD2DB91E6D}" destId="{F1B61B13-0746-42EF-8A78-8F65C11FF70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3DE4CD-BA36-410C-AA32-A5E3E0A6C0D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1890F8-4EB1-4885-8256-D4B180CE9795}">
      <dgm:prSet phldrT="[Текст]"/>
      <dgm:spPr/>
      <dgm:t>
        <a:bodyPr/>
        <a:lstStyle/>
        <a:p>
          <a:r>
            <a:rPr lang="ru-RU" dirty="0" smtClean="0"/>
            <a:t>Как допуск к ГИА</a:t>
          </a:r>
          <a:endParaRPr lang="ru-RU" dirty="0"/>
        </a:p>
      </dgm:t>
    </dgm:pt>
    <dgm:pt modelId="{65EEDCAB-5935-4E06-AAF8-BE298B55B6FD}" type="parTrans" cxnId="{28FD35F4-9B4D-4798-B5ED-61AB4D5D9BA9}">
      <dgm:prSet/>
      <dgm:spPr/>
      <dgm:t>
        <a:bodyPr/>
        <a:lstStyle/>
        <a:p>
          <a:endParaRPr lang="ru-RU"/>
        </a:p>
      </dgm:t>
    </dgm:pt>
    <dgm:pt modelId="{7A3578E6-B76E-48C4-AB18-5C2861B5A8B0}" type="sibTrans" cxnId="{28FD35F4-9B4D-4798-B5ED-61AB4D5D9BA9}">
      <dgm:prSet/>
      <dgm:spPr/>
      <dgm:t>
        <a:bodyPr/>
        <a:lstStyle/>
        <a:p>
          <a:endParaRPr lang="ru-RU"/>
        </a:p>
      </dgm:t>
    </dgm:pt>
    <dgm:pt modelId="{7C407D37-0E23-423F-94D9-CE9CC93C37C6}">
      <dgm:prSet phldrT="[Текст]"/>
      <dgm:spPr/>
      <dgm:t>
        <a:bodyPr/>
        <a:lstStyle/>
        <a:p>
          <a:r>
            <a:rPr lang="ru-RU" dirty="0" smtClean="0"/>
            <a:t>бессрочный</a:t>
          </a:r>
          <a:endParaRPr lang="ru-RU" dirty="0"/>
        </a:p>
      </dgm:t>
    </dgm:pt>
    <dgm:pt modelId="{3976122F-6610-4B64-B556-8D684A6F067F}" type="parTrans" cxnId="{6FF79E50-B725-4988-933B-55073953F060}">
      <dgm:prSet/>
      <dgm:spPr/>
      <dgm:t>
        <a:bodyPr/>
        <a:lstStyle/>
        <a:p>
          <a:endParaRPr lang="ru-RU"/>
        </a:p>
      </dgm:t>
    </dgm:pt>
    <dgm:pt modelId="{C207AEF5-B4F8-4A6F-91B9-99532350FCB8}" type="sibTrans" cxnId="{6FF79E50-B725-4988-933B-55073953F060}">
      <dgm:prSet/>
      <dgm:spPr/>
      <dgm:t>
        <a:bodyPr/>
        <a:lstStyle/>
        <a:p>
          <a:endParaRPr lang="ru-RU"/>
        </a:p>
      </dgm:t>
    </dgm:pt>
    <dgm:pt modelId="{0455B482-12F9-4A7A-A3E8-ECAF47C2FD6D}">
      <dgm:prSet phldrT="[Текст]"/>
      <dgm:spPr/>
      <dgm:t>
        <a:bodyPr/>
        <a:lstStyle/>
        <a:p>
          <a:r>
            <a:rPr lang="ru-RU" dirty="0" smtClean="0"/>
            <a:t>Предоставление в ВУЗы</a:t>
          </a:r>
          <a:endParaRPr lang="ru-RU" dirty="0"/>
        </a:p>
      </dgm:t>
    </dgm:pt>
    <dgm:pt modelId="{FB653B3A-4ED2-49A9-9D8C-C4440D29118A}" type="parTrans" cxnId="{07EF87D0-DD25-4E0F-8934-B39708D11453}">
      <dgm:prSet/>
      <dgm:spPr/>
      <dgm:t>
        <a:bodyPr/>
        <a:lstStyle/>
        <a:p>
          <a:endParaRPr lang="ru-RU"/>
        </a:p>
      </dgm:t>
    </dgm:pt>
    <dgm:pt modelId="{E1573BB8-27D4-4466-A959-A92A1D325DA0}" type="sibTrans" cxnId="{07EF87D0-DD25-4E0F-8934-B39708D11453}">
      <dgm:prSet/>
      <dgm:spPr/>
      <dgm:t>
        <a:bodyPr/>
        <a:lstStyle/>
        <a:p>
          <a:endParaRPr lang="ru-RU"/>
        </a:p>
      </dgm:t>
    </dgm:pt>
    <dgm:pt modelId="{AF57CB2C-1171-4FA3-AB29-A915C95DC4D3}">
      <dgm:prSet phldrT="[Текст]"/>
      <dgm:spPr/>
      <dgm:t>
        <a:bodyPr/>
        <a:lstStyle/>
        <a:p>
          <a:r>
            <a:rPr lang="ru-RU" dirty="0" smtClean="0"/>
            <a:t>в течение 4-х лет, следующих за годом написания  сочинения.</a:t>
          </a:r>
          <a:endParaRPr lang="ru-RU" dirty="0"/>
        </a:p>
      </dgm:t>
    </dgm:pt>
    <dgm:pt modelId="{80B2F86A-23D2-4B69-B0BA-6C5FFE4C2C0B}" type="parTrans" cxnId="{7E0F9E04-95DD-4401-B87B-757ECD6F5D58}">
      <dgm:prSet/>
      <dgm:spPr/>
      <dgm:t>
        <a:bodyPr/>
        <a:lstStyle/>
        <a:p>
          <a:endParaRPr lang="ru-RU"/>
        </a:p>
      </dgm:t>
    </dgm:pt>
    <dgm:pt modelId="{310193A4-847F-4A84-AA9A-74046B1BA017}" type="sibTrans" cxnId="{7E0F9E04-95DD-4401-B87B-757ECD6F5D58}">
      <dgm:prSet/>
      <dgm:spPr/>
      <dgm:t>
        <a:bodyPr/>
        <a:lstStyle/>
        <a:p>
          <a:endParaRPr lang="ru-RU"/>
        </a:p>
      </dgm:t>
    </dgm:pt>
    <dgm:pt modelId="{55B5C57F-7260-47EB-8FBB-B153DA1D393F}" type="pres">
      <dgm:prSet presAssocID="{D93DE4CD-BA36-410C-AA32-A5E3E0A6C0D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83CBBA-8780-460B-8B0F-FBF08DEFFA73}" type="pres">
      <dgm:prSet presAssocID="{2F1890F8-4EB1-4885-8256-D4B180CE9795}" presName="composite" presStyleCnt="0"/>
      <dgm:spPr/>
    </dgm:pt>
    <dgm:pt modelId="{52199403-DD13-4F1B-BAA9-F2A6B0CA6444}" type="pres">
      <dgm:prSet presAssocID="{2F1890F8-4EB1-4885-8256-D4B180CE9795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63813A-5FBD-4E38-859E-ECC58D4A00D9}" type="pres">
      <dgm:prSet presAssocID="{2F1890F8-4EB1-4885-8256-D4B180CE9795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CFEACC-AB06-4CB3-A1DD-E38475726FDA}" type="pres">
      <dgm:prSet presAssocID="{7A3578E6-B76E-48C4-AB18-5C2861B5A8B0}" presName="space" presStyleCnt="0"/>
      <dgm:spPr/>
    </dgm:pt>
    <dgm:pt modelId="{2DD34C8F-6A1E-4D09-84C7-610B0BF26AC2}" type="pres">
      <dgm:prSet presAssocID="{0455B482-12F9-4A7A-A3E8-ECAF47C2FD6D}" presName="composite" presStyleCnt="0"/>
      <dgm:spPr/>
    </dgm:pt>
    <dgm:pt modelId="{2BEAB7C6-0131-40BB-AC3A-30B882B18235}" type="pres">
      <dgm:prSet presAssocID="{0455B482-12F9-4A7A-A3E8-ECAF47C2FD6D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C0045E-E3BE-400D-93DB-023CCB2BC2BA}" type="pres">
      <dgm:prSet presAssocID="{0455B482-12F9-4A7A-A3E8-ECAF47C2FD6D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F79E50-B725-4988-933B-55073953F060}" srcId="{2F1890F8-4EB1-4885-8256-D4B180CE9795}" destId="{7C407D37-0E23-423F-94D9-CE9CC93C37C6}" srcOrd="0" destOrd="0" parTransId="{3976122F-6610-4B64-B556-8D684A6F067F}" sibTransId="{C207AEF5-B4F8-4A6F-91B9-99532350FCB8}"/>
    <dgm:cxn modelId="{A9E7D978-0DE2-45E2-8ECC-4782D154DB26}" type="presOf" srcId="{D93DE4CD-BA36-410C-AA32-A5E3E0A6C0D7}" destId="{55B5C57F-7260-47EB-8FBB-B153DA1D393F}" srcOrd="0" destOrd="0" presId="urn:microsoft.com/office/officeart/2005/8/layout/hList1"/>
    <dgm:cxn modelId="{354E51A5-1595-435E-96DC-9A1A4CB48EEB}" type="presOf" srcId="{AF57CB2C-1171-4FA3-AB29-A915C95DC4D3}" destId="{86C0045E-E3BE-400D-93DB-023CCB2BC2BA}" srcOrd="0" destOrd="0" presId="urn:microsoft.com/office/officeart/2005/8/layout/hList1"/>
    <dgm:cxn modelId="{A0451B63-8E5A-4DB5-8964-B4FB3DA20DB3}" type="presOf" srcId="{0455B482-12F9-4A7A-A3E8-ECAF47C2FD6D}" destId="{2BEAB7C6-0131-40BB-AC3A-30B882B18235}" srcOrd="0" destOrd="0" presId="urn:microsoft.com/office/officeart/2005/8/layout/hList1"/>
    <dgm:cxn modelId="{48DF1FD0-831B-4ED3-BF7A-87373FF9361D}" type="presOf" srcId="{7C407D37-0E23-423F-94D9-CE9CC93C37C6}" destId="{FB63813A-5FBD-4E38-859E-ECC58D4A00D9}" srcOrd="0" destOrd="0" presId="urn:microsoft.com/office/officeart/2005/8/layout/hList1"/>
    <dgm:cxn modelId="{7E0F9E04-95DD-4401-B87B-757ECD6F5D58}" srcId="{0455B482-12F9-4A7A-A3E8-ECAF47C2FD6D}" destId="{AF57CB2C-1171-4FA3-AB29-A915C95DC4D3}" srcOrd="0" destOrd="0" parTransId="{80B2F86A-23D2-4B69-B0BA-6C5FFE4C2C0B}" sibTransId="{310193A4-847F-4A84-AA9A-74046B1BA017}"/>
    <dgm:cxn modelId="{CF9EA2C3-C9BB-4D6E-8C96-41A6517B1961}" type="presOf" srcId="{2F1890F8-4EB1-4885-8256-D4B180CE9795}" destId="{52199403-DD13-4F1B-BAA9-F2A6B0CA6444}" srcOrd="0" destOrd="0" presId="urn:microsoft.com/office/officeart/2005/8/layout/hList1"/>
    <dgm:cxn modelId="{07EF87D0-DD25-4E0F-8934-B39708D11453}" srcId="{D93DE4CD-BA36-410C-AA32-A5E3E0A6C0D7}" destId="{0455B482-12F9-4A7A-A3E8-ECAF47C2FD6D}" srcOrd="1" destOrd="0" parTransId="{FB653B3A-4ED2-49A9-9D8C-C4440D29118A}" sibTransId="{E1573BB8-27D4-4466-A959-A92A1D325DA0}"/>
    <dgm:cxn modelId="{28FD35F4-9B4D-4798-B5ED-61AB4D5D9BA9}" srcId="{D93DE4CD-BA36-410C-AA32-A5E3E0A6C0D7}" destId="{2F1890F8-4EB1-4885-8256-D4B180CE9795}" srcOrd="0" destOrd="0" parTransId="{65EEDCAB-5935-4E06-AAF8-BE298B55B6FD}" sibTransId="{7A3578E6-B76E-48C4-AB18-5C2861B5A8B0}"/>
    <dgm:cxn modelId="{BE04CC9A-6937-4263-82ED-377AEE294AFA}" type="presParOf" srcId="{55B5C57F-7260-47EB-8FBB-B153DA1D393F}" destId="{8583CBBA-8780-460B-8B0F-FBF08DEFFA73}" srcOrd="0" destOrd="0" presId="urn:microsoft.com/office/officeart/2005/8/layout/hList1"/>
    <dgm:cxn modelId="{9BE40B96-014E-4414-A68C-39ECA0D0B766}" type="presParOf" srcId="{8583CBBA-8780-460B-8B0F-FBF08DEFFA73}" destId="{52199403-DD13-4F1B-BAA9-F2A6B0CA6444}" srcOrd="0" destOrd="0" presId="urn:microsoft.com/office/officeart/2005/8/layout/hList1"/>
    <dgm:cxn modelId="{B5F5BE56-5E47-4A4F-90D5-DF0FBF073F60}" type="presParOf" srcId="{8583CBBA-8780-460B-8B0F-FBF08DEFFA73}" destId="{FB63813A-5FBD-4E38-859E-ECC58D4A00D9}" srcOrd="1" destOrd="0" presId="urn:microsoft.com/office/officeart/2005/8/layout/hList1"/>
    <dgm:cxn modelId="{BB2D11BF-DB80-49D4-913A-AD3D196A5AD4}" type="presParOf" srcId="{55B5C57F-7260-47EB-8FBB-B153DA1D393F}" destId="{33CFEACC-AB06-4CB3-A1DD-E38475726FDA}" srcOrd="1" destOrd="0" presId="urn:microsoft.com/office/officeart/2005/8/layout/hList1"/>
    <dgm:cxn modelId="{BB097AB9-C6E0-479D-856F-6B2134D04A43}" type="presParOf" srcId="{55B5C57F-7260-47EB-8FBB-B153DA1D393F}" destId="{2DD34C8F-6A1E-4D09-84C7-610B0BF26AC2}" srcOrd="2" destOrd="0" presId="urn:microsoft.com/office/officeart/2005/8/layout/hList1"/>
    <dgm:cxn modelId="{3E76CE02-CBC0-4B12-84A3-89B2115CEC0C}" type="presParOf" srcId="{2DD34C8F-6A1E-4D09-84C7-610B0BF26AC2}" destId="{2BEAB7C6-0131-40BB-AC3A-30B882B18235}" srcOrd="0" destOrd="0" presId="urn:microsoft.com/office/officeart/2005/8/layout/hList1"/>
    <dgm:cxn modelId="{EA8807AE-BA7C-46BE-95C1-FD721A4A6CF7}" type="presParOf" srcId="{2DD34C8F-6A1E-4D09-84C7-610B0BF26AC2}" destId="{86C0045E-E3BE-400D-93DB-023CCB2BC2B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A00226-A92F-4F30-80E0-697092450AE8}">
      <dsp:nvSpPr>
        <dsp:cNvPr id="0" name=""/>
        <dsp:cNvSpPr/>
      </dsp:nvSpPr>
      <dsp:spPr>
        <a:xfrm>
          <a:off x="4346696" y="3675064"/>
          <a:ext cx="423822" cy="9489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8960"/>
              </a:lnTo>
              <a:lnTo>
                <a:pt x="423822" y="94896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FFE240-45CB-4CD4-A385-E304D95D09BC}">
      <dsp:nvSpPr>
        <dsp:cNvPr id="0" name=""/>
        <dsp:cNvSpPr/>
      </dsp:nvSpPr>
      <dsp:spPr>
        <a:xfrm>
          <a:off x="5431170" y="2347612"/>
          <a:ext cx="91440" cy="3164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6445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A893D0-A90C-4242-8451-8C806AA13E02}">
      <dsp:nvSpPr>
        <dsp:cNvPr id="0" name=""/>
        <dsp:cNvSpPr/>
      </dsp:nvSpPr>
      <dsp:spPr>
        <a:xfrm>
          <a:off x="4114800" y="1277723"/>
          <a:ext cx="1362090" cy="3164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222"/>
              </a:lnTo>
              <a:lnTo>
                <a:pt x="1362090" y="158222"/>
              </a:lnTo>
              <a:lnTo>
                <a:pt x="1362090" y="31644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4A15A5-A023-49B5-A000-54F5B853964C}">
      <dsp:nvSpPr>
        <dsp:cNvPr id="0" name=""/>
        <dsp:cNvSpPr/>
      </dsp:nvSpPr>
      <dsp:spPr>
        <a:xfrm>
          <a:off x="1355999" y="2347612"/>
          <a:ext cx="359774" cy="12822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2283"/>
              </a:lnTo>
              <a:lnTo>
                <a:pt x="359774" y="128228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221AE8-F8BE-4376-A27A-E13B057F5166}">
      <dsp:nvSpPr>
        <dsp:cNvPr id="0" name=""/>
        <dsp:cNvSpPr/>
      </dsp:nvSpPr>
      <dsp:spPr>
        <a:xfrm>
          <a:off x="2315396" y="1277723"/>
          <a:ext cx="1799403" cy="316445"/>
        </a:xfrm>
        <a:custGeom>
          <a:avLst/>
          <a:gdLst/>
          <a:ahLst/>
          <a:cxnLst/>
          <a:rect l="0" t="0" r="0" b="0"/>
          <a:pathLst>
            <a:path>
              <a:moveTo>
                <a:pt x="1799403" y="0"/>
              </a:moveTo>
              <a:lnTo>
                <a:pt x="1799403" y="158222"/>
              </a:lnTo>
              <a:lnTo>
                <a:pt x="0" y="158222"/>
              </a:lnTo>
              <a:lnTo>
                <a:pt x="0" y="31644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097414-3FE1-41B0-8FD9-C70B1EF9AD2A}">
      <dsp:nvSpPr>
        <dsp:cNvPr id="0" name=""/>
        <dsp:cNvSpPr/>
      </dsp:nvSpPr>
      <dsp:spPr>
        <a:xfrm>
          <a:off x="31745" y="43"/>
          <a:ext cx="8166109" cy="12776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Даты написания сочинения в 2018 году</a:t>
          </a: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745" y="43"/>
        <a:ext cx="8166109" cy="1277680"/>
      </dsp:txXfrm>
    </dsp:sp>
    <dsp:sp modelId="{5D548E2E-A55E-4588-8956-65B647A9225D}">
      <dsp:nvSpPr>
        <dsp:cNvPr id="0" name=""/>
        <dsp:cNvSpPr/>
      </dsp:nvSpPr>
      <dsp:spPr>
        <a:xfrm>
          <a:off x="1116150" y="1594169"/>
          <a:ext cx="2398493" cy="753442"/>
        </a:xfrm>
        <a:prstGeom prst="rect">
          <a:avLst/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Основной день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16150" y="1594169"/>
        <a:ext cx="2398493" cy="753442"/>
      </dsp:txXfrm>
    </dsp:sp>
    <dsp:sp modelId="{A2D25854-BA64-4D49-A8E7-BF1F53BE8AC5}">
      <dsp:nvSpPr>
        <dsp:cNvPr id="0" name=""/>
        <dsp:cNvSpPr/>
      </dsp:nvSpPr>
      <dsp:spPr>
        <a:xfrm>
          <a:off x="1715773" y="2664057"/>
          <a:ext cx="2031928" cy="1931675"/>
        </a:xfrm>
        <a:prstGeom prst="rect">
          <a:avLst/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 декабря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2017 года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(среда)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15773" y="2664057"/>
        <a:ext cx="2031928" cy="1931675"/>
      </dsp:txXfrm>
    </dsp:sp>
    <dsp:sp modelId="{00107FE2-BCD5-45EA-BEC9-04E8E18FCF47}">
      <dsp:nvSpPr>
        <dsp:cNvPr id="0" name=""/>
        <dsp:cNvSpPr/>
      </dsp:nvSpPr>
      <dsp:spPr>
        <a:xfrm>
          <a:off x="3840330" y="1594169"/>
          <a:ext cx="3273119" cy="753442"/>
        </a:xfrm>
        <a:prstGeom prst="rect">
          <a:avLst/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Повторные даты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40330" y="1594169"/>
        <a:ext cx="3273119" cy="753442"/>
      </dsp:txXfrm>
    </dsp:sp>
    <dsp:sp modelId="{EF7EDF49-FD54-4C89-B475-8EE75641731C}">
      <dsp:nvSpPr>
        <dsp:cNvPr id="0" name=""/>
        <dsp:cNvSpPr/>
      </dsp:nvSpPr>
      <dsp:spPr>
        <a:xfrm>
          <a:off x="4064147" y="2664057"/>
          <a:ext cx="2825484" cy="1011006"/>
        </a:xfrm>
        <a:prstGeom prst="rect">
          <a:avLst/>
        </a:prstGeom>
        <a:solidFill>
          <a:srgbClr val="FFFF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 февраля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2018 года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(среда)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64147" y="2664057"/>
        <a:ext cx="2825484" cy="1011006"/>
      </dsp:txXfrm>
    </dsp:sp>
    <dsp:sp modelId="{6794E65B-B6EC-41A8-A570-1A27C338BEB2}">
      <dsp:nvSpPr>
        <dsp:cNvPr id="0" name=""/>
        <dsp:cNvSpPr/>
      </dsp:nvSpPr>
      <dsp:spPr>
        <a:xfrm>
          <a:off x="4770519" y="3991510"/>
          <a:ext cx="2597492" cy="1265029"/>
        </a:xfrm>
        <a:prstGeom prst="rect">
          <a:avLst/>
        </a:prstGeom>
        <a:solidFill>
          <a:srgbClr val="FF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16 мая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2018 года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(среда)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70519" y="3991510"/>
        <a:ext cx="2597492" cy="12650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199403-DD13-4F1B-BAA9-F2A6B0CA6444}">
      <dsp:nvSpPr>
        <dsp:cNvPr id="0" name=""/>
        <dsp:cNvSpPr/>
      </dsp:nvSpPr>
      <dsp:spPr>
        <a:xfrm>
          <a:off x="40" y="281644"/>
          <a:ext cx="3845569" cy="11340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Как допуск к ГИА</a:t>
          </a:r>
          <a:endParaRPr lang="ru-RU" sz="3300" kern="1200" dirty="0"/>
        </a:p>
      </dsp:txBody>
      <dsp:txXfrm>
        <a:off x="40" y="281644"/>
        <a:ext cx="3845569" cy="1134096"/>
      </dsp:txXfrm>
    </dsp:sp>
    <dsp:sp modelId="{FB63813A-5FBD-4E38-859E-ECC58D4A00D9}">
      <dsp:nvSpPr>
        <dsp:cNvPr id="0" name=""/>
        <dsp:cNvSpPr/>
      </dsp:nvSpPr>
      <dsp:spPr>
        <a:xfrm>
          <a:off x="40" y="1415740"/>
          <a:ext cx="3845569" cy="262696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22" tIns="176022" rIns="234696" bIns="264033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300" kern="1200" dirty="0" smtClean="0"/>
            <a:t>бессрочный</a:t>
          </a:r>
          <a:endParaRPr lang="ru-RU" sz="3300" kern="1200" dirty="0"/>
        </a:p>
      </dsp:txBody>
      <dsp:txXfrm>
        <a:off x="40" y="1415740"/>
        <a:ext cx="3845569" cy="2626965"/>
      </dsp:txXfrm>
    </dsp:sp>
    <dsp:sp modelId="{2BEAB7C6-0131-40BB-AC3A-30B882B18235}">
      <dsp:nvSpPr>
        <dsp:cNvPr id="0" name=""/>
        <dsp:cNvSpPr/>
      </dsp:nvSpPr>
      <dsp:spPr>
        <a:xfrm>
          <a:off x="4383989" y="281644"/>
          <a:ext cx="3845569" cy="11340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Предоставление в ВУЗы</a:t>
          </a:r>
          <a:endParaRPr lang="ru-RU" sz="3300" kern="1200" dirty="0"/>
        </a:p>
      </dsp:txBody>
      <dsp:txXfrm>
        <a:off x="4383989" y="281644"/>
        <a:ext cx="3845569" cy="1134096"/>
      </dsp:txXfrm>
    </dsp:sp>
    <dsp:sp modelId="{86C0045E-E3BE-400D-93DB-023CCB2BC2BA}">
      <dsp:nvSpPr>
        <dsp:cNvPr id="0" name=""/>
        <dsp:cNvSpPr/>
      </dsp:nvSpPr>
      <dsp:spPr>
        <a:xfrm>
          <a:off x="4383989" y="1415740"/>
          <a:ext cx="3845569" cy="262696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22" tIns="176022" rIns="234696" bIns="264033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300" kern="1200" dirty="0" smtClean="0"/>
            <a:t>в течение 4-х лет, следующих за годом написания  сочинения.</a:t>
          </a:r>
          <a:endParaRPr lang="ru-RU" sz="3300" kern="1200" dirty="0"/>
        </a:p>
      </dsp:txBody>
      <dsp:txXfrm>
        <a:off x="4383989" y="1415740"/>
        <a:ext cx="3845569" cy="26269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Итоговое сочинение как допуск к ГИА -11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4149080"/>
            <a:ext cx="3672408" cy="648072"/>
          </a:xfrm>
        </p:spPr>
        <p:txBody>
          <a:bodyPr>
            <a:noAutofit/>
          </a:bodyPr>
          <a:lstStyle/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60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проверке по критериям оценивания, разработанным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Рособрнадзором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допускаются итоговые сочинения (изложения), соответствующие установленным требованиям.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Требование № 1.	</a:t>
            </a:r>
            <a:endParaRPr lang="ru-RU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«</a:t>
            </a:r>
            <a:r>
              <a:rPr lang="ru-RU" dirty="0">
                <a:solidFill>
                  <a:srgbClr val="FF0000"/>
                </a:solidFill>
              </a:rPr>
              <a:t>Объем итогового сочинения»</a:t>
            </a:r>
          </a:p>
          <a:p>
            <a:pPr marL="109728" indent="0" algn="just">
              <a:buNone/>
            </a:pPr>
            <a:r>
              <a:rPr lang="ru-RU" dirty="0"/>
              <a:t>Рекомендуемое количество слов – от 350. </a:t>
            </a:r>
          </a:p>
          <a:p>
            <a:pPr marL="109728" indent="0" algn="just">
              <a:buNone/>
            </a:pPr>
            <a:r>
              <a:rPr lang="ru-RU" dirty="0"/>
              <a:t>Максимальное количество слов в сочинении не устанавливается. Если в сочинении менее 250 слов (в подсчёт включаются все слова, в том числе и служебные), то выставляется «незачет» за невыполнение требования № 1 и «незачет» за работу в целом (такое сочинение не проверяется по критериям оценивания</a:t>
            </a:r>
            <a:r>
              <a:rPr lang="ru-RU" dirty="0" smtClean="0"/>
              <a:t>).</a:t>
            </a:r>
          </a:p>
          <a:p>
            <a:r>
              <a:rPr lang="ru-RU" dirty="0">
                <a:solidFill>
                  <a:srgbClr val="FF0000"/>
                </a:solidFill>
              </a:rPr>
              <a:t>Требование № 2.	 «Самостоятельность написания итогового сочинения (изложения)»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827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49792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сочинение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соответствует требованию № 1 и (или) требованию № 2, то выставляется «незачет» за соответствующее требование и </a:t>
            </a:r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«незачет»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всю работу в целом (такие итоговые сочинения (изложения) не проверяются по критериям оценивания).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921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Критерии оценивания итогового сочинения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dirty="0" smtClean="0"/>
              <a:t>Соответствие теме</a:t>
            </a: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2. Аргументация. Привлечение литературного материала (Логичность изложения)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3. Композиция и логика рассуждения (Использование элементов стиля исходного текста)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4. Качество письменной речи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5. Грамотность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964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2160240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Для </a:t>
            </a:r>
            <a:r>
              <a:rPr lang="ru-RU" sz="2700" dirty="0"/>
              <a:t>получения оценки </a:t>
            </a:r>
            <a:r>
              <a:rPr lang="ru-RU" sz="2700" dirty="0">
                <a:solidFill>
                  <a:srgbClr val="FF0000"/>
                </a:solidFill>
              </a:rPr>
              <a:t>«зачет» </a:t>
            </a:r>
            <a:r>
              <a:rPr lang="ru-RU" sz="2700" dirty="0"/>
              <a:t>необходимо иметь положительный результат по </a:t>
            </a:r>
            <a:r>
              <a:rPr lang="ru-RU" sz="2700" dirty="0">
                <a:solidFill>
                  <a:srgbClr val="FF0000"/>
                </a:solidFill>
              </a:rPr>
              <a:t>трем критериям </a:t>
            </a:r>
            <a:r>
              <a:rPr lang="ru-RU" sz="2700" dirty="0"/>
              <a:t>(по критериям № 1 и № 2 – в обязательном порядке, и  «зачет» по одному из других критериев.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297664"/>
          </a:xfrm>
        </p:spPr>
        <p:txBody>
          <a:bodyPr/>
          <a:lstStyle/>
          <a:p>
            <a:pPr marL="109728" indent="0" algn="ctr">
              <a:buNone/>
            </a:pPr>
            <a:r>
              <a:rPr lang="ru-RU" dirty="0"/>
              <a:t>Т</a:t>
            </a:r>
            <a:r>
              <a:rPr lang="ru-RU" dirty="0" smtClean="0"/>
              <a:t>ематические </a:t>
            </a:r>
            <a:r>
              <a:rPr lang="ru-RU" dirty="0"/>
              <a:t>направления для итогового сочинения 2017/18 учебного года</a:t>
            </a:r>
            <a:r>
              <a:rPr lang="ru-RU" dirty="0" smtClean="0"/>
              <a:t>:</a:t>
            </a:r>
          </a:p>
          <a:p>
            <a:pPr marL="109728" indent="0" algn="ctr">
              <a:buNone/>
            </a:pP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«Верность и измена»,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«Равнодушие </a:t>
            </a:r>
            <a:r>
              <a:rPr lang="ru-RU" dirty="0"/>
              <a:t>и отзывчивость»,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«Цели </a:t>
            </a:r>
            <a:r>
              <a:rPr lang="ru-RU" dirty="0"/>
              <a:t>и средства»,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«Смелость </a:t>
            </a:r>
            <a:r>
              <a:rPr lang="ru-RU" dirty="0"/>
              <a:t>и трусость»,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«Человек </a:t>
            </a:r>
            <a:r>
              <a:rPr lang="ru-RU" dirty="0"/>
              <a:t>и общество».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152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Нормативная база проведения итогового сочинения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325112"/>
          </a:xfrm>
        </p:spPr>
        <p:txBody>
          <a:bodyPr>
            <a:normAutofit fontScale="62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3400" dirty="0" smtClean="0"/>
              <a:t>Приказ </a:t>
            </a:r>
            <a:r>
              <a:rPr lang="ru-RU" sz="3400" dirty="0"/>
              <a:t>Министерства образования и науки РФ №1400 от 26.12.2013 года «Об утверждении Порядка проведения государственной итоговой аттестации по образовательным программам среднего общего образования</a:t>
            </a:r>
            <a:r>
              <a:rPr lang="ru-RU" sz="3400" dirty="0" smtClean="0"/>
              <a:t>»;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3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3400" dirty="0" smtClean="0"/>
              <a:t> </a:t>
            </a:r>
            <a:r>
              <a:rPr lang="ru-RU" sz="3400" dirty="0"/>
              <a:t>Методические материалы </a:t>
            </a:r>
            <a:r>
              <a:rPr lang="ru-RU" sz="3400" dirty="0" err="1"/>
              <a:t>Рособрнадзора</a:t>
            </a:r>
            <a:r>
              <a:rPr lang="ru-RU" sz="3400" dirty="0"/>
              <a:t> по проведению итогового сочинения (изложения)  2017-2018 учебного года</a:t>
            </a:r>
            <a:r>
              <a:rPr lang="ru-RU" sz="3400" dirty="0" smtClean="0"/>
              <a:t>;</a:t>
            </a:r>
          </a:p>
          <a:p>
            <a:pPr marL="109728" indent="0" algn="just">
              <a:buNone/>
            </a:pPr>
            <a:endParaRPr lang="ru-RU" sz="3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3400" dirty="0" smtClean="0"/>
              <a:t>Письмо </a:t>
            </a:r>
            <a:r>
              <a:rPr lang="ru-RU" sz="3400" dirty="0" err="1"/>
              <a:t>Рособрнадзора</a:t>
            </a:r>
            <a:r>
              <a:rPr lang="ru-RU" sz="3400" dirty="0"/>
              <a:t> от 12.10.2017 № 10-718 с перечнем основных изменений (дополнений, вносимых в методические документы, рекомендуемые к использованию при организации и проведении итогового сочинения (изложения) в 2017/18 учебном году</a:t>
            </a:r>
            <a:r>
              <a:rPr lang="ru-RU" sz="3400" dirty="0" smtClean="0"/>
              <a:t>;</a:t>
            </a:r>
          </a:p>
          <a:p>
            <a:pPr marL="109728" indent="0" algn="just">
              <a:buNone/>
            </a:pP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255299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 algn="just">
              <a:buNone/>
            </a:pPr>
            <a:r>
              <a:rPr lang="ru-RU" sz="2900" b="1" dirty="0"/>
              <a:t>Кроме сочинения выпускник может написать  итоговое изложение как допуск к государственной итоговой аттестации при условии, если он относится к следующей категории лиц</a:t>
            </a:r>
            <a:r>
              <a:rPr lang="ru-RU" sz="2900" b="1" dirty="0" smtClean="0"/>
              <a:t>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900" dirty="0" smtClean="0"/>
              <a:t>обучающиеся </a:t>
            </a:r>
            <a:r>
              <a:rPr lang="ru-RU" sz="2900" dirty="0"/>
              <a:t>с ОВЗ, дети-инвалиды и инвалиды</a:t>
            </a:r>
            <a:r>
              <a:rPr lang="ru-RU" sz="2900" dirty="0" smtClean="0"/>
              <a:t>;</a:t>
            </a:r>
          </a:p>
          <a:p>
            <a:pPr marL="109728" indent="0">
              <a:buNone/>
            </a:pPr>
            <a:endParaRPr lang="ru-RU" sz="29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900" dirty="0"/>
              <a:t>обучающиеся по образовательным программам среднего общего образования в специальных учебно-воспитательных учреждениях закрытого типа, а также в учреждениях, исполняющих наказание в виде лишения свободы</a:t>
            </a:r>
            <a:r>
              <a:rPr lang="ru-RU" sz="2900" dirty="0" smtClean="0"/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29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900" dirty="0" smtClean="0"/>
              <a:t>обучающиеся </a:t>
            </a:r>
            <a:r>
              <a:rPr lang="ru-RU" sz="2900" dirty="0"/>
              <a:t>на дому, в образовательных организациях, в том числе санаторно-курортных, в которых проводятся необходимые лечебные, реабилитационные и оздоровительные мероприятия для нуждающихся в длительном лечении на основании заключения медицинской организации.</a:t>
            </a:r>
          </a:p>
          <a:p>
            <a:endParaRPr lang="ru-RU" dirty="0"/>
          </a:p>
        </p:txBody>
      </p:sp>
      <p:pic>
        <p:nvPicPr>
          <p:cNvPr id="1026" name="Picture 2" descr="C:\Users\User\Pictures\gia_itog_soch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64705"/>
            <a:ext cx="8064896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656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3993613"/>
              </p:ext>
            </p:extLst>
          </p:nvPr>
        </p:nvGraphicFramePr>
        <p:xfrm>
          <a:off x="395536" y="764704"/>
          <a:ext cx="822960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115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152128"/>
          </a:xfrm>
        </p:spPr>
        <p:txBody>
          <a:bodyPr/>
          <a:lstStyle/>
          <a:p>
            <a:pPr algn="ctr"/>
            <a:r>
              <a:rPr lang="ru-RU" dirty="0" smtClean="0"/>
              <a:t>Сроки написания заявления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u="sng" dirty="0">
                <a:solidFill>
                  <a:srgbClr val="FF0000"/>
                </a:solidFill>
              </a:rPr>
              <a:t>До 22 ноября 2017 года </a:t>
            </a:r>
            <a:r>
              <a:rPr lang="ru-RU" dirty="0"/>
              <a:t>(за две недели до основной даты сочинения (изложения) включительно необходимо подать </a:t>
            </a:r>
            <a:r>
              <a:rPr lang="ru-RU" u="sng" dirty="0"/>
              <a:t>заявление</a:t>
            </a:r>
            <a:r>
              <a:rPr lang="ru-RU" dirty="0"/>
              <a:t> вместе с </a:t>
            </a:r>
            <a:r>
              <a:rPr lang="ru-RU" u="sng" dirty="0"/>
              <a:t>согласием на обработку персональных данных</a:t>
            </a:r>
            <a:endParaRPr lang="ru-RU" u="sng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2623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445096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проведения итогового сочинения (изложения) на рабочем столе участников, помимо бланка регистрации и бланков записи (дополнительного бланка записи), находятся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6967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ручка  (</a:t>
            </a:r>
            <a:r>
              <a:rPr lang="ru-RU" dirty="0" err="1"/>
              <a:t>гелевая</a:t>
            </a:r>
            <a:r>
              <a:rPr lang="ru-RU" dirty="0"/>
              <a:t> или капиллярная с чернилами чёрного цвета);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документ, удостоверяющий личность;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лекарства и питание (при необходимости);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орфографический </a:t>
            </a:r>
            <a:r>
              <a:rPr lang="ru-RU" dirty="0" smtClean="0"/>
              <a:t>словарь, </a:t>
            </a:r>
            <a:r>
              <a:rPr lang="ru-RU" dirty="0"/>
              <a:t>выдаваемый членами комиссии образовательной </a:t>
            </a:r>
            <a:r>
              <a:rPr lang="ru-RU" dirty="0" smtClean="0"/>
              <a:t>организации;</a:t>
            </a: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инструкция для участника итогового сочинения (изложения);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ч</a:t>
            </a:r>
            <a:r>
              <a:rPr lang="ru-RU" dirty="0" smtClean="0"/>
              <a:t>ерновики.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709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52128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проведения итогового сочинения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участникам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итогового сочинения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запрещено: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36504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иметь при себе средства связи, фото, аудио и видеоаппаратуру, справочные материалы, письменные заметки и иные средства хранения и передачи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собственные орфографические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словари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пользоваться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текстами литературного материала (художественные произведения, дневники, мемуары, публицистика, другие литературные источники). </a:t>
            </a:r>
            <a:endParaRPr lang="ru-RU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ru-RU" dirty="0" smtClean="0"/>
          </a:p>
          <a:p>
            <a:pPr marL="109728" indent="0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Участники </a:t>
            </a:r>
            <a:r>
              <a:rPr lang="ru-RU" dirty="0">
                <a:solidFill>
                  <a:srgbClr val="FF0000"/>
                </a:solidFill>
              </a:rPr>
              <a:t>итогового сочинения </a:t>
            </a:r>
            <a:r>
              <a:rPr lang="ru-RU" dirty="0" smtClean="0">
                <a:solidFill>
                  <a:srgbClr val="FF0000"/>
                </a:solidFill>
              </a:rPr>
              <a:t>нарушившие </a:t>
            </a:r>
            <a:r>
              <a:rPr lang="ru-RU" dirty="0">
                <a:solidFill>
                  <a:srgbClr val="FF0000"/>
                </a:solidFill>
              </a:rPr>
              <a:t>установленные требования, удаляются с итогового сочинения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руководителем образовательной организации и (или) членом комиссии образовательной организации по проведению итогового </a:t>
            </a:r>
            <a:r>
              <a:rPr lang="ru-RU" dirty="0" smtClean="0">
                <a:solidFill>
                  <a:srgbClr val="FF0000"/>
                </a:solidFill>
              </a:rPr>
              <a:t>сочинения. </a:t>
            </a:r>
            <a:endParaRPr lang="ru-RU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6936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Pictures\примут-участие-в-государственной-итоговой-аттестации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80728"/>
            <a:ext cx="244827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3203848" y="908720"/>
            <a:ext cx="5472608" cy="18002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203848" y="1052736"/>
            <a:ext cx="5482952" cy="2016224"/>
          </a:xfrm>
          <a:noFill/>
        </p:spPr>
        <p:txBody>
          <a:bodyPr>
            <a:normAutofit fontScale="90000"/>
          </a:bodyPr>
          <a:lstStyle/>
          <a:p>
            <a:r>
              <a:rPr lang="ru-RU" sz="1800" dirty="0">
                <a:solidFill>
                  <a:schemeClr val="tx1"/>
                </a:solidFill>
              </a:rPr>
              <a:t>Публикуются темы итогового сочинения на открытых официальных ресурсах за 15 минут до проведения итогового сочинения по местному времени: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http://ege.edu.ru (topic.ege.edu.ru)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http://ege55.ru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http://rustest.r</a:t>
            </a:r>
            <a:r>
              <a:rPr lang="en-US" sz="1800" dirty="0">
                <a:solidFill>
                  <a:schemeClr val="tx1"/>
                </a:solidFill>
              </a:rPr>
              <a:t>u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3068960"/>
            <a:ext cx="3600400" cy="28083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Продолжительность выполнения - 3 часа 55 минут (235 минут), для участников с ОВЗ увеличивается по их желанию на 1,5 часа. Инструктаж во время написания работы не засчитывается.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44008" y="3140968"/>
            <a:ext cx="4032448" cy="331236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Итоговое сочинение (изложение) начинается в 10.00 по местному времени. Если кто-то из ребят опоздал, он будет допущен к написанию сочинения, но отдельных дополнительных инструктажей ему не будет проведено и время написания не будет увеличено.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2560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Срок действия итогового сочинения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8480451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757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165</TotalTime>
  <Words>613</Words>
  <Application>Microsoft Office PowerPoint</Application>
  <PresentationFormat>Экран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Итоговое сочинение как допуск к ГИА -11</vt:lpstr>
      <vt:lpstr>Нормативная база проведения итогового сочинения</vt:lpstr>
      <vt:lpstr>Презентация PowerPoint</vt:lpstr>
      <vt:lpstr>Презентация PowerPoint</vt:lpstr>
      <vt:lpstr>Сроки написания заявления</vt:lpstr>
      <vt:lpstr>Во время проведения итогового сочинения (изложения) на рабочем столе участников, помимо бланка регистрации и бланков записи (дополнительного бланка записи), находятся: </vt:lpstr>
      <vt:lpstr>Во время проведения итогового сочинения участникам итогового сочинения запрещено:</vt:lpstr>
      <vt:lpstr>Публикуются темы итогового сочинения на открытых официальных ресурсах за 15 минут до проведения итогового сочинения по местному времени: http://ege.edu.ru (topic.ege.edu.ru) http://ege55.ru http://rustest.ru </vt:lpstr>
      <vt:lpstr>Срок действия итогового сочинения</vt:lpstr>
      <vt:lpstr>К проверке по критериям оценивания, разработанным Рособрнадзором, допускаются итоговые сочинения (изложения), соответствующие установленным требованиям.  </vt:lpstr>
      <vt:lpstr>Презентация PowerPoint</vt:lpstr>
      <vt:lpstr>Критерии оценивания итогового сочинения</vt:lpstr>
      <vt:lpstr> Для получения оценки «зачет» необходимо иметь положительный результат по трем критериям (по критериям № 1 и № 2 – в обязательном порядке, и  «зачет» по одному из других критериев.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Итоговое сочинение как допуск к ГИА -11</dc:title>
  <dc:creator>User</dc:creator>
  <cp:lastModifiedBy>Учитель</cp:lastModifiedBy>
  <cp:revision>13</cp:revision>
  <dcterms:created xsi:type="dcterms:W3CDTF">2017-11-13T09:21:59Z</dcterms:created>
  <dcterms:modified xsi:type="dcterms:W3CDTF">2017-11-28T04:57:34Z</dcterms:modified>
</cp:coreProperties>
</file>