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C45D-0A01-4261-860D-67BE14A1DEE7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69B-828F-4C34-BEA3-8A7D6104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C45D-0A01-4261-860D-67BE14A1DEE7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69B-828F-4C34-BEA3-8A7D6104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C45D-0A01-4261-860D-67BE14A1DEE7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69B-828F-4C34-BEA3-8A7D6104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C45D-0A01-4261-860D-67BE14A1DEE7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69B-828F-4C34-BEA3-8A7D6104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C45D-0A01-4261-860D-67BE14A1DEE7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69B-828F-4C34-BEA3-8A7D6104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6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C45D-0A01-4261-860D-67BE14A1DEE7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69B-828F-4C34-BEA3-8A7D6104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6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C45D-0A01-4261-860D-67BE14A1DEE7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69B-828F-4C34-BEA3-8A7D6104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3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C45D-0A01-4261-860D-67BE14A1DEE7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69B-828F-4C34-BEA3-8A7D6104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3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C45D-0A01-4261-860D-67BE14A1DEE7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69B-828F-4C34-BEA3-8A7D6104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8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C45D-0A01-4261-860D-67BE14A1DEE7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69B-828F-4C34-BEA3-8A7D6104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4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C45D-0A01-4261-860D-67BE14A1DEE7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69B-828F-4C34-BEA3-8A7D6104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7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C45D-0A01-4261-860D-67BE14A1DEE7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7469B-828F-4C34-BEA3-8A7D6104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5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" y="1293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05273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детский сад №27 «Золотая  рыбка» </a:t>
            </a:r>
            <a:r>
              <a:rPr lang="ru-RU" sz="1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п.Новомирский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Азовского района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389530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Мы выбираем безопасность»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Муниципальный конкурс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«Беседа  о  правилах дорожного  движения»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22048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51920" y="472588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Курепина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618" y="556614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Этот мир состоит из пешеходо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66325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0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46" y="116632"/>
            <a:ext cx="2797859" cy="371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263605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973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8640"/>
            <a:ext cx="271089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00698"/>
            <a:ext cx="2717080" cy="360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2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2564904"/>
            <a:ext cx="4160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4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187701"/>
            <a:ext cx="257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196752"/>
            <a:ext cx="60762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Актуальность этой проблемы связана с тем, что у детей дошкольного возраста отсутствует та защитная психологическая реакция на дорожную обстановку, которая свойственна взрослым. Их жажда знаний, желание постоянно открывать что-то новое часто ставит ребенка перед реальными опасностями, в частности, на улицах. Ведь, для того чтобы выпустить ребенка в мир, задача взрослых частично подготовить к трудностям с которыми он столкнется</a:t>
            </a:r>
          </a:p>
        </p:txBody>
      </p:sp>
    </p:spTree>
    <p:extLst>
      <p:ext uri="{BB962C8B-B14F-4D97-AF65-F5344CB8AC3E}">
        <p14:creationId xmlns:p14="http://schemas.microsoft.com/office/powerpoint/2010/main" val="34623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404664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Одним из таких важных моментов станет правильное поведение на улицах и дорогах нашего поселка. Ответственная роль, отведенная ДОУ, заключается в профилактике детского травматизма на дороге. Ведь дети, во-первых, не умеют осознанно действовать в той или иной обстановке, во-вторых, не владеют элементарными навыками безопасного поведения на улице, в транспорте и, в-третьих, у дошкольников не развита самостоятельность и ответственность за свои поступки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0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864" y="83671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МБДОУ д/с №27 «Золотая рыбка» представляет собой систему деятельности педагогов по обучению дошкольников правилам дорожного движения и воспитанию у них привычек поведения умелых и осторожных пешеходов.</a:t>
            </a:r>
          </a:p>
        </p:txBody>
      </p:sp>
    </p:spTree>
    <p:extLst>
      <p:ext uri="{BB962C8B-B14F-4D97-AF65-F5344CB8AC3E}">
        <p14:creationId xmlns:p14="http://schemas.microsoft.com/office/powerpoint/2010/main" val="230973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305" y="332656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43809" y="1484784"/>
            <a:ext cx="61206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2800" dirty="0" smtClean="0"/>
              <a:t>Учить  детей  правильно  называть элементы дороги</a:t>
            </a:r>
          </a:p>
          <a:p>
            <a:endParaRPr lang="ru-RU" sz="2800" dirty="0" smtClean="0"/>
          </a:p>
          <a:p>
            <a:r>
              <a:rPr lang="ru-RU" sz="2800" dirty="0" smtClean="0"/>
              <a:t>*познакомить с  правилом  движения  по  обочине  дороги</a:t>
            </a:r>
          </a:p>
          <a:p>
            <a:endParaRPr lang="ru-RU" sz="2800" dirty="0" smtClean="0"/>
          </a:p>
          <a:p>
            <a:r>
              <a:rPr lang="ru-RU" sz="2800" dirty="0" smtClean="0"/>
              <a:t>*закреплять  знания  о  знакомых  правилах  дорожного    движения.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494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3744416" cy="4824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404664"/>
            <a:ext cx="3009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Проводим беседы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5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2392"/>
            <a:ext cx="2952328" cy="333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27187"/>
            <a:ext cx="247340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435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7"/>
            <a:ext cx="2385583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24944"/>
            <a:ext cx="2744489" cy="36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881264">
            <a:off x="6218567" y="986484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Играем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2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72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16" y="260648"/>
            <a:ext cx="2762565" cy="366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85" y="3140968"/>
            <a:ext cx="2576193" cy="3421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26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153</Words>
  <Application>Microsoft Office PowerPoint</Application>
  <PresentationFormat>Экран (4:3)</PresentationFormat>
  <Paragraphs>23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12</cp:revision>
  <dcterms:created xsi:type="dcterms:W3CDTF">2022-11-06T07:27:28Z</dcterms:created>
  <dcterms:modified xsi:type="dcterms:W3CDTF">2022-11-06T12:35:23Z</dcterms:modified>
</cp:coreProperties>
</file>