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8" r:id="rId3"/>
    <p:sldId id="361" r:id="rId4"/>
    <p:sldId id="360" r:id="rId5"/>
    <p:sldId id="368" r:id="rId6"/>
    <p:sldId id="351" r:id="rId7"/>
    <p:sldId id="365" r:id="rId8"/>
    <p:sldId id="370" r:id="rId9"/>
    <p:sldId id="371" r:id="rId10"/>
    <p:sldId id="375" r:id="rId11"/>
    <p:sldId id="325" r:id="rId12"/>
    <p:sldId id="326" r:id="rId13"/>
    <p:sldId id="359" r:id="rId14"/>
    <p:sldId id="376" r:id="rId15"/>
    <p:sldId id="377" r:id="rId16"/>
    <p:sldId id="327" r:id="rId17"/>
    <p:sldId id="366" r:id="rId18"/>
    <p:sldId id="354" r:id="rId19"/>
    <p:sldId id="356" r:id="rId20"/>
    <p:sldId id="355" r:id="rId21"/>
    <p:sldId id="321" r:id="rId22"/>
    <p:sldId id="322" r:id="rId23"/>
    <p:sldId id="353" r:id="rId24"/>
    <p:sldId id="352" r:id="rId25"/>
    <p:sldId id="344" r:id="rId26"/>
    <p:sldId id="349" r:id="rId27"/>
    <p:sldId id="317" r:id="rId28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  <a:srgbClr val="22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8/layout/Vertical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549F48B-F608-46AF-87A0-EA8D92E3DAE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заранее</a:t>
          </a:r>
          <a:r>
            <a:rPr lang="ru-RU" sz="2000" dirty="0">
              <a:latin typeface="Century Gothic" panose="020B0502020202020204" pitchFamily="34" charset="0"/>
            </a:rPr>
            <a:t> распечатаны комплекты бланков для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каждого</a:t>
          </a:r>
          <a:r>
            <a:rPr lang="ru-RU" sz="2000" dirty="0">
              <a:latin typeface="Century Gothic" panose="020B0502020202020204" pitchFamily="34" charset="0"/>
            </a:rPr>
            <a:t> участника индивидуально из специализированного ПО (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не копировать одинаковые бланки!</a:t>
          </a:r>
          <a:r>
            <a:rPr lang="ru-RU" sz="2000" dirty="0">
              <a:latin typeface="Century Gothic" panose="020B0502020202020204" pitchFamily="34" charset="0"/>
            </a:rPr>
            <a:t>)  </a:t>
          </a: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98FDEA9-3140-4D13-8092-CDF7E9199A4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СРАЗУ</a:t>
          </a:r>
          <a:r>
            <a:rPr lang="ru-RU" sz="2000" dirty="0">
              <a:latin typeface="Century Gothic" panose="020B0502020202020204" pitchFamily="34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школа</a:t>
          </a: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255FFF0-07EA-44F4-A703-4313466B08F8}">
      <dgm:prSet phldrT="[Текст]" custT="1"/>
      <dgm:spPr/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после написания сочинения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все бланки</a:t>
          </a:r>
          <a:r>
            <a:rPr lang="ru-RU" sz="2000" b="1" dirty="0">
              <a:latin typeface="Century Gothic" panose="020B0502020202020204" pitchFamily="34" charset="0"/>
            </a:rPr>
            <a:t> 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передаются</a:t>
          </a:r>
          <a:r>
            <a:rPr lang="ru-RU" sz="2000" dirty="0">
              <a:latin typeface="Century Gothic" panose="020B0502020202020204" pitchFamily="34" charset="0"/>
            </a:rPr>
            <a:t> директору школы, </a:t>
          </a:r>
          <a:r>
            <a:rPr lang="ru-RU" sz="2000" dirty="0">
              <a:solidFill>
                <a:srgbClr val="FF0000"/>
              </a:solidFill>
              <a:latin typeface="Century Gothic" panose="020B0502020202020204" pitchFamily="34" charset="0"/>
            </a:rPr>
            <a:t>бланки записи и регистрации </a:t>
          </a:r>
          <a:r>
            <a:rPr lang="ru-RU" sz="2000" b="1" dirty="0">
              <a:solidFill>
                <a:srgbClr val="FF0000"/>
              </a:solidFill>
              <a:latin typeface="Century Gothic" panose="020B0502020202020204" pitchFamily="34" charset="0"/>
            </a:rPr>
            <a:t>копируются</a:t>
          </a:r>
          <a:r>
            <a:rPr lang="ru-RU" sz="2000" dirty="0">
              <a:latin typeface="Century Gothic" panose="020B0502020202020204" pitchFamily="34" charset="0"/>
            </a:rPr>
            <a:t> техническим специалистом</a:t>
          </a: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407B84B-04B8-4DEA-AF81-A3547890217D}" type="pres">
      <dgm:prSet presAssocID="{18F41B76-3E94-4D77-9E68-81A9934A2DFC}" presName="Name0" presStyleCnt="0">
        <dgm:presLayoutVars>
          <dgm:chMax/>
          <dgm:chPref/>
          <dgm:dir/>
        </dgm:presLayoutVars>
      </dgm:prSet>
      <dgm:spPr/>
    </dgm:pt>
    <dgm:pt modelId="{4683005C-7770-460B-9C60-FF8C0E6069D4}" type="pres">
      <dgm:prSet presAssocID="{49F3C42D-356D-4EA7-B179-D539B57FF00F}" presName="parenttextcomposite" presStyleCnt="0"/>
      <dgm:spPr/>
    </dgm:pt>
    <dgm:pt modelId="{FC4CCEAF-F1E1-4D85-B213-62C44CDFA157}" type="pres">
      <dgm:prSet presAssocID="{49F3C42D-356D-4EA7-B179-D539B57FF00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3B05CE08-A131-487F-A999-DE71A3585F69}" type="pres">
      <dgm:prSet presAssocID="{49F3C42D-356D-4EA7-B179-D539B57FF00F}" presName="composite" presStyleCnt="0"/>
      <dgm:spPr/>
    </dgm:pt>
    <dgm:pt modelId="{D1B080BC-1B97-4D6F-9916-3F0C6C09F74A}" type="pres">
      <dgm:prSet presAssocID="{49F3C42D-356D-4EA7-B179-D539B57FF00F}" presName="chevron1" presStyleLbl="alignNode1" presStyleIdx="0" presStyleCnt="21"/>
      <dgm:spPr/>
    </dgm:pt>
    <dgm:pt modelId="{530836E0-1B62-414E-BE58-3D03474B40E4}" type="pres">
      <dgm:prSet presAssocID="{49F3C42D-356D-4EA7-B179-D539B57FF00F}" presName="chevron2" presStyleLbl="alignNode1" presStyleIdx="1" presStyleCnt="21"/>
      <dgm:spPr/>
    </dgm:pt>
    <dgm:pt modelId="{A32B7272-305C-4DCD-A07E-7E9DDE1F67AB}" type="pres">
      <dgm:prSet presAssocID="{49F3C42D-356D-4EA7-B179-D539B57FF00F}" presName="chevron3" presStyleLbl="alignNode1" presStyleIdx="2" presStyleCnt="21"/>
      <dgm:spPr/>
    </dgm:pt>
    <dgm:pt modelId="{821E2756-1430-4870-8D14-C2FC1EF8FF10}" type="pres">
      <dgm:prSet presAssocID="{49F3C42D-356D-4EA7-B179-D539B57FF00F}" presName="chevron4" presStyleLbl="alignNode1" presStyleIdx="3" presStyleCnt="21"/>
      <dgm:spPr/>
    </dgm:pt>
    <dgm:pt modelId="{0D713C22-659F-4EA4-83C4-D2146B90A8D2}" type="pres">
      <dgm:prSet presAssocID="{49F3C42D-356D-4EA7-B179-D539B57FF00F}" presName="chevron5" presStyleLbl="alignNode1" presStyleIdx="4" presStyleCnt="21"/>
      <dgm:spPr/>
    </dgm:pt>
    <dgm:pt modelId="{5AC0DDB6-084B-4351-BF1F-1BCB2BA7809A}" type="pres">
      <dgm:prSet presAssocID="{49F3C42D-356D-4EA7-B179-D539B57FF00F}" presName="chevron6" presStyleLbl="alignNode1" presStyleIdx="5" presStyleCnt="21"/>
      <dgm:spPr/>
    </dgm:pt>
    <dgm:pt modelId="{DF2F992C-3A3E-44DD-81BA-E945DEE80982}" type="pres">
      <dgm:prSet presAssocID="{49F3C42D-356D-4EA7-B179-D539B57FF00F}" presName="chevron7" presStyleLbl="alignNode1" presStyleIdx="6" presStyleCnt="21"/>
      <dgm:spPr/>
    </dgm:pt>
    <dgm:pt modelId="{2285C1B6-4B7B-4496-BB06-8E29513008A2}" type="pres">
      <dgm:prSet presAssocID="{49F3C42D-356D-4EA7-B179-D539B57FF00F}" presName="childtext" presStyleLbl="solidFgAcc1" presStyleIdx="0" presStyleCnt="3" custScaleX="174341">
        <dgm:presLayoutVars>
          <dgm:chMax/>
          <dgm:chPref val="0"/>
          <dgm:bulletEnabled val="1"/>
        </dgm:presLayoutVars>
      </dgm:prSet>
      <dgm:spPr/>
    </dgm:pt>
    <dgm:pt modelId="{DAD5DBC2-32A4-4ABF-85F6-896D40FBB0B6}" type="pres">
      <dgm:prSet presAssocID="{D046564E-A80F-47D8-9F99-155B7C3CE62E}" presName="sibTrans" presStyleCnt="0"/>
      <dgm:spPr/>
    </dgm:pt>
    <dgm:pt modelId="{0A138444-2436-4AC2-B3EA-65B8A084B463}" type="pres">
      <dgm:prSet presAssocID="{B461AF55-AFD0-4CC8-8AB2-64D9344ED3FF}" presName="parenttextcomposite" presStyleCnt="0"/>
      <dgm:spPr/>
    </dgm:pt>
    <dgm:pt modelId="{2F31BD52-23DE-44F5-AC59-FBB706C7DE2B}" type="pres">
      <dgm:prSet presAssocID="{B461AF55-AFD0-4CC8-8AB2-64D9344ED3F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433F5B7E-6D39-452C-A031-2820DCB49B52}" type="pres">
      <dgm:prSet presAssocID="{B461AF55-AFD0-4CC8-8AB2-64D9344ED3FF}" presName="composite" presStyleCnt="0"/>
      <dgm:spPr/>
    </dgm:pt>
    <dgm:pt modelId="{09816493-5A66-4511-B634-1FD7B5420F1D}" type="pres">
      <dgm:prSet presAssocID="{B461AF55-AFD0-4CC8-8AB2-64D9344ED3FF}" presName="chevron1" presStyleLbl="alignNode1" presStyleIdx="7" presStyleCnt="21"/>
      <dgm:spPr/>
    </dgm:pt>
    <dgm:pt modelId="{342FDEB2-8343-4243-930C-08AFB185A249}" type="pres">
      <dgm:prSet presAssocID="{B461AF55-AFD0-4CC8-8AB2-64D9344ED3FF}" presName="chevron2" presStyleLbl="alignNode1" presStyleIdx="8" presStyleCnt="21"/>
      <dgm:spPr/>
    </dgm:pt>
    <dgm:pt modelId="{D15886AD-284F-4552-8F97-16AFA7E7690D}" type="pres">
      <dgm:prSet presAssocID="{B461AF55-AFD0-4CC8-8AB2-64D9344ED3FF}" presName="chevron3" presStyleLbl="alignNode1" presStyleIdx="9" presStyleCnt="21"/>
      <dgm:spPr/>
    </dgm:pt>
    <dgm:pt modelId="{9A5A2DE4-85F1-47A0-9504-E89CCD1FD323}" type="pres">
      <dgm:prSet presAssocID="{B461AF55-AFD0-4CC8-8AB2-64D9344ED3FF}" presName="chevron4" presStyleLbl="alignNode1" presStyleIdx="10" presStyleCnt="21"/>
      <dgm:spPr/>
    </dgm:pt>
    <dgm:pt modelId="{7709DFE6-0D0D-4BE1-B501-B870B2B9C9D8}" type="pres">
      <dgm:prSet presAssocID="{B461AF55-AFD0-4CC8-8AB2-64D9344ED3FF}" presName="chevron5" presStyleLbl="alignNode1" presStyleIdx="11" presStyleCnt="21"/>
      <dgm:spPr/>
    </dgm:pt>
    <dgm:pt modelId="{7F41108E-32BB-48BE-BD8A-630268A9B52A}" type="pres">
      <dgm:prSet presAssocID="{B461AF55-AFD0-4CC8-8AB2-64D9344ED3FF}" presName="chevron6" presStyleLbl="alignNode1" presStyleIdx="12" presStyleCnt="21"/>
      <dgm:spPr/>
    </dgm:pt>
    <dgm:pt modelId="{0068A15F-F193-43A8-A095-3178733334E0}" type="pres">
      <dgm:prSet presAssocID="{B461AF55-AFD0-4CC8-8AB2-64D9344ED3FF}" presName="chevron7" presStyleLbl="alignNode1" presStyleIdx="13" presStyleCnt="21"/>
      <dgm:spPr/>
    </dgm:pt>
    <dgm:pt modelId="{2BE1DDFA-3BF7-4483-B152-20A3AC395AAB}" type="pres">
      <dgm:prSet presAssocID="{B461AF55-AFD0-4CC8-8AB2-64D9344ED3FF}" presName="childtext" presStyleLbl="solidFgAcc1" presStyleIdx="1" presStyleCnt="3" custScaleX="174341">
        <dgm:presLayoutVars>
          <dgm:chMax/>
          <dgm:chPref val="0"/>
          <dgm:bulletEnabled val="1"/>
        </dgm:presLayoutVars>
      </dgm:prSet>
      <dgm:spPr/>
    </dgm:pt>
    <dgm:pt modelId="{94033AD8-3259-4268-BC77-3477CC8F56BF}" type="pres">
      <dgm:prSet presAssocID="{DA91D884-EB55-486E-96D1-B6DF641F5AF2}" presName="sibTrans" presStyleCnt="0"/>
      <dgm:spPr/>
    </dgm:pt>
    <dgm:pt modelId="{883A3417-FE54-4E61-A8EE-B644019B173E}" type="pres">
      <dgm:prSet presAssocID="{945D9D6D-337E-4838-8AE6-F3E902C084D3}" presName="parenttextcomposite" presStyleCnt="0"/>
      <dgm:spPr/>
    </dgm:pt>
    <dgm:pt modelId="{78022239-2D0E-4A94-840A-6ABA1B446113}" type="pres">
      <dgm:prSet presAssocID="{945D9D6D-337E-4838-8AE6-F3E902C084D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E13176F-6BA8-4EF3-863E-D543467E90A4}" type="pres">
      <dgm:prSet presAssocID="{945D9D6D-337E-4838-8AE6-F3E902C084D3}" presName="composite" presStyleCnt="0"/>
      <dgm:spPr/>
    </dgm:pt>
    <dgm:pt modelId="{FF05046A-E173-4D4B-BBE2-0F2657F705D5}" type="pres">
      <dgm:prSet presAssocID="{945D9D6D-337E-4838-8AE6-F3E902C084D3}" presName="chevron1" presStyleLbl="alignNode1" presStyleIdx="14" presStyleCnt="21"/>
      <dgm:spPr/>
    </dgm:pt>
    <dgm:pt modelId="{E86C88D8-08A9-40DB-96BC-37E80BBF1FF2}" type="pres">
      <dgm:prSet presAssocID="{945D9D6D-337E-4838-8AE6-F3E902C084D3}" presName="chevron2" presStyleLbl="alignNode1" presStyleIdx="15" presStyleCnt="21"/>
      <dgm:spPr/>
    </dgm:pt>
    <dgm:pt modelId="{753A4B91-C465-439D-96E8-49728790B575}" type="pres">
      <dgm:prSet presAssocID="{945D9D6D-337E-4838-8AE6-F3E902C084D3}" presName="chevron3" presStyleLbl="alignNode1" presStyleIdx="16" presStyleCnt="21"/>
      <dgm:spPr/>
    </dgm:pt>
    <dgm:pt modelId="{94F47A18-687B-4337-82E0-AF4A7116DF16}" type="pres">
      <dgm:prSet presAssocID="{945D9D6D-337E-4838-8AE6-F3E902C084D3}" presName="chevron4" presStyleLbl="alignNode1" presStyleIdx="17" presStyleCnt="21"/>
      <dgm:spPr/>
    </dgm:pt>
    <dgm:pt modelId="{4FADA392-22F9-4DE3-BEE3-552F3B29AC88}" type="pres">
      <dgm:prSet presAssocID="{945D9D6D-337E-4838-8AE6-F3E902C084D3}" presName="chevron5" presStyleLbl="alignNode1" presStyleIdx="18" presStyleCnt="21"/>
      <dgm:spPr/>
    </dgm:pt>
    <dgm:pt modelId="{D4248DFF-CBCF-4785-ADDB-4AB38CDEE44C}" type="pres">
      <dgm:prSet presAssocID="{945D9D6D-337E-4838-8AE6-F3E902C084D3}" presName="chevron6" presStyleLbl="alignNode1" presStyleIdx="19" presStyleCnt="21"/>
      <dgm:spPr/>
    </dgm:pt>
    <dgm:pt modelId="{359FB052-2BD0-46B1-8825-11CF75677F5A}" type="pres">
      <dgm:prSet presAssocID="{945D9D6D-337E-4838-8AE6-F3E902C084D3}" presName="chevron7" presStyleLbl="alignNode1" presStyleIdx="20" presStyleCnt="21"/>
      <dgm:spPr/>
    </dgm:pt>
    <dgm:pt modelId="{F7C89921-2E54-498A-9C42-AAE22AB2CB0C}" type="pres">
      <dgm:prSet presAssocID="{945D9D6D-337E-4838-8AE6-F3E902C084D3}" presName="childtext" presStyleLbl="solidFgAcc1" presStyleIdx="2" presStyleCnt="3" custScaleX="174341">
        <dgm:presLayoutVars>
          <dgm:chMax/>
          <dgm:chPref val="0"/>
          <dgm:bulletEnabled val="1"/>
        </dgm:presLayoutVars>
      </dgm:prSet>
      <dgm:spPr/>
    </dgm:pt>
  </dgm:ptLst>
  <dgm:cxnLst>
    <dgm:cxn modelId="{E35D7E27-97DD-4201-A009-ECADCE1B2B2E}" type="presOf" srcId="{0549F48B-F608-46AF-87A0-EA8D92E3DAE0}" destId="{2285C1B6-4B7B-4496-BB06-8E29513008A2}" srcOrd="0" destOrd="0" presId="urn:microsoft.com/office/officeart/2008/layout/VerticalAccentList"/>
    <dgm:cxn modelId="{4750912F-B225-4573-B6C9-AAD58ABFB00E}" type="presOf" srcId="{49F3C42D-356D-4EA7-B179-D539B57FF00F}" destId="{FC4CCEAF-F1E1-4D85-B213-62C44CDFA157}" srcOrd="0" destOrd="0" presId="urn:microsoft.com/office/officeart/2008/layout/VerticalAccentList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EDA64667-D5AC-4DA7-ACC8-480A8BFCF3AB}" type="presOf" srcId="{B461AF55-AFD0-4CC8-8AB2-64D9344ED3FF}" destId="{2F31BD52-23DE-44F5-AC59-FBB706C7DE2B}" srcOrd="0" destOrd="0" presId="urn:microsoft.com/office/officeart/2008/layout/VerticalAccentList"/>
    <dgm:cxn modelId="{214EBA50-CB31-4F16-804F-CD3D7E93A791}" type="presOf" srcId="{945D9D6D-337E-4838-8AE6-F3E902C084D3}" destId="{78022239-2D0E-4A94-840A-6ABA1B446113}" srcOrd="0" destOrd="0" presId="urn:microsoft.com/office/officeart/2008/layout/VerticalAccentList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F653A99C-1FFA-4C53-98FA-FE0DC1215E05}" type="presOf" srcId="{18F41B76-3E94-4D77-9E68-81A9934A2DFC}" destId="{9407B84B-04B8-4DEA-AF81-A3547890217D}" srcOrd="0" destOrd="0" presId="urn:microsoft.com/office/officeart/2008/layout/VerticalAccentList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254138B8-7DAC-4FFA-85ED-0B540EE66F86}" type="presOf" srcId="{E98FDEA9-3140-4D13-8092-CDF7E9199A40}" destId="{2BE1DDFA-3BF7-4483-B152-20A3AC395AAB}" srcOrd="0" destOrd="0" presId="urn:microsoft.com/office/officeart/2008/layout/VerticalAccentList"/>
    <dgm:cxn modelId="{B8615DC0-4D44-48AB-BEA9-B5729CE86AC7}" type="presOf" srcId="{0255FFF0-07EA-44F4-A703-4313466B08F8}" destId="{F7C89921-2E54-498A-9C42-AAE22AB2CB0C}" srcOrd="0" destOrd="0" presId="urn:microsoft.com/office/officeart/2008/layout/VerticalAccentList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25A68E84-48BF-42A0-866B-7C606D7DF4BF}" type="presParOf" srcId="{9407B84B-04B8-4DEA-AF81-A3547890217D}" destId="{4683005C-7770-460B-9C60-FF8C0E6069D4}" srcOrd="0" destOrd="0" presId="urn:microsoft.com/office/officeart/2008/layout/VerticalAccentList"/>
    <dgm:cxn modelId="{31349EB2-D67C-42E7-8108-C837E93E4C12}" type="presParOf" srcId="{4683005C-7770-460B-9C60-FF8C0E6069D4}" destId="{FC4CCEAF-F1E1-4D85-B213-62C44CDFA157}" srcOrd="0" destOrd="0" presId="urn:microsoft.com/office/officeart/2008/layout/VerticalAccentList"/>
    <dgm:cxn modelId="{C6C4EB86-8D3E-447F-A204-47CD73293726}" type="presParOf" srcId="{9407B84B-04B8-4DEA-AF81-A3547890217D}" destId="{3B05CE08-A131-487F-A999-DE71A3585F69}" srcOrd="1" destOrd="0" presId="urn:microsoft.com/office/officeart/2008/layout/VerticalAccentList"/>
    <dgm:cxn modelId="{AEF5446C-9D6B-4050-A2CC-B45F7C1B9617}" type="presParOf" srcId="{3B05CE08-A131-487F-A999-DE71A3585F69}" destId="{D1B080BC-1B97-4D6F-9916-3F0C6C09F74A}" srcOrd="0" destOrd="0" presId="urn:microsoft.com/office/officeart/2008/layout/VerticalAccentList"/>
    <dgm:cxn modelId="{8C7F2D37-6241-4979-8CFD-5268B61CA53E}" type="presParOf" srcId="{3B05CE08-A131-487F-A999-DE71A3585F69}" destId="{530836E0-1B62-414E-BE58-3D03474B40E4}" srcOrd="1" destOrd="0" presId="urn:microsoft.com/office/officeart/2008/layout/VerticalAccentList"/>
    <dgm:cxn modelId="{C61C1910-5DBE-47A9-BA97-6D9509406DDF}" type="presParOf" srcId="{3B05CE08-A131-487F-A999-DE71A3585F69}" destId="{A32B7272-305C-4DCD-A07E-7E9DDE1F67AB}" srcOrd="2" destOrd="0" presId="urn:microsoft.com/office/officeart/2008/layout/VerticalAccentList"/>
    <dgm:cxn modelId="{D04C34BF-40DA-4C09-B5FC-C5FF275D15F2}" type="presParOf" srcId="{3B05CE08-A131-487F-A999-DE71A3585F69}" destId="{821E2756-1430-4870-8D14-C2FC1EF8FF10}" srcOrd="3" destOrd="0" presId="urn:microsoft.com/office/officeart/2008/layout/VerticalAccentList"/>
    <dgm:cxn modelId="{2E29FB7C-7451-44D4-BED5-53188D80244D}" type="presParOf" srcId="{3B05CE08-A131-487F-A999-DE71A3585F69}" destId="{0D713C22-659F-4EA4-83C4-D2146B90A8D2}" srcOrd="4" destOrd="0" presId="urn:microsoft.com/office/officeart/2008/layout/VerticalAccentList"/>
    <dgm:cxn modelId="{30293261-3BB2-43C8-8833-F8019780AAA2}" type="presParOf" srcId="{3B05CE08-A131-487F-A999-DE71A3585F69}" destId="{5AC0DDB6-084B-4351-BF1F-1BCB2BA7809A}" srcOrd="5" destOrd="0" presId="urn:microsoft.com/office/officeart/2008/layout/VerticalAccentList"/>
    <dgm:cxn modelId="{73B9610E-8A2D-44D5-8DC5-A7B85C68D090}" type="presParOf" srcId="{3B05CE08-A131-487F-A999-DE71A3585F69}" destId="{DF2F992C-3A3E-44DD-81BA-E945DEE80982}" srcOrd="6" destOrd="0" presId="urn:microsoft.com/office/officeart/2008/layout/VerticalAccentList"/>
    <dgm:cxn modelId="{94E48D88-B911-4499-9F32-7A625E04296E}" type="presParOf" srcId="{3B05CE08-A131-487F-A999-DE71A3585F69}" destId="{2285C1B6-4B7B-4496-BB06-8E29513008A2}" srcOrd="7" destOrd="0" presId="urn:microsoft.com/office/officeart/2008/layout/VerticalAccentList"/>
    <dgm:cxn modelId="{7AEC0A22-A94C-447E-BE71-220416C50367}" type="presParOf" srcId="{9407B84B-04B8-4DEA-AF81-A3547890217D}" destId="{DAD5DBC2-32A4-4ABF-85F6-896D40FBB0B6}" srcOrd="2" destOrd="0" presId="urn:microsoft.com/office/officeart/2008/layout/VerticalAccentList"/>
    <dgm:cxn modelId="{1CF6B956-D12A-46D5-AE47-46E5D9D14114}" type="presParOf" srcId="{9407B84B-04B8-4DEA-AF81-A3547890217D}" destId="{0A138444-2436-4AC2-B3EA-65B8A084B463}" srcOrd="3" destOrd="0" presId="urn:microsoft.com/office/officeart/2008/layout/VerticalAccentList"/>
    <dgm:cxn modelId="{03E5780C-2FD7-461F-BB44-21BB423009EE}" type="presParOf" srcId="{0A138444-2436-4AC2-B3EA-65B8A084B463}" destId="{2F31BD52-23DE-44F5-AC59-FBB706C7DE2B}" srcOrd="0" destOrd="0" presId="urn:microsoft.com/office/officeart/2008/layout/VerticalAccentList"/>
    <dgm:cxn modelId="{8BB95DB7-2678-4A3C-ACB4-6DDF8FDDE00A}" type="presParOf" srcId="{9407B84B-04B8-4DEA-AF81-A3547890217D}" destId="{433F5B7E-6D39-452C-A031-2820DCB49B52}" srcOrd="4" destOrd="0" presId="urn:microsoft.com/office/officeart/2008/layout/VerticalAccentList"/>
    <dgm:cxn modelId="{B95C28EE-5EBF-4AEC-BEF4-6944A8132C27}" type="presParOf" srcId="{433F5B7E-6D39-452C-A031-2820DCB49B52}" destId="{09816493-5A66-4511-B634-1FD7B5420F1D}" srcOrd="0" destOrd="0" presId="urn:microsoft.com/office/officeart/2008/layout/VerticalAccentList"/>
    <dgm:cxn modelId="{CAF94083-34E3-4EEE-8DFB-D48570B05A7C}" type="presParOf" srcId="{433F5B7E-6D39-452C-A031-2820DCB49B52}" destId="{342FDEB2-8343-4243-930C-08AFB185A249}" srcOrd="1" destOrd="0" presId="urn:microsoft.com/office/officeart/2008/layout/VerticalAccentList"/>
    <dgm:cxn modelId="{88906824-A870-4650-8029-E95BADF6A33F}" type="presParOf" srcId="{433F5B7E-6D39-452C-A031-2820DCB49B52}" destId="{D15886AD-284F-4552-8F97-16AFA7E7690D}" srcOrd="2" destOrd="0" presId="urn:microsoft.com/office/officeart/2008/layout/VerticalAccentList"/>
    <dgm:cxn modelId="{E3AEB9AE-C46B-4AD7-B7D2-00C3E889321B}" type="presParOf" srcId="{433F5B7E-6D39-452C-A031-2820DCB49B52}" destId="{9A5A2DE4-85F1-47A0-9504-E89CCD1FD323}" srcOrd="3" destOrd="0" presId="urn:microsoft.com/office/officeart/2008/layout/VerticalAccentList"/>
    <dgm:cxn modelId="{08BDF298-A63A-4E8A-A1CF-D39A03E6A270}" type="presParOf" srcId="{433F5B7E-6D39-452C-A031-2820DCB49B52}" destId="{7709DFE6-0D0D-4BE1-B501-B870B2B9C9D8}" srcOrd="4" destOrd="0" presId="urn:microsoft.com/office/officeart/2008/layout/VerticalAccentList"/>
    <dgm:cxn modelId="{FD332DAF-3F75-4B00-94A6-1C88D039C39A}" type="presParOf" srcId="{433F5B7E-6D39-452C-A031-2820DCB49B52}" destId="{7F41108E-32BB-48BE-BD8A-630268A9B52A}" srcOrd="5" destOrd="0" presId="urn:microsoft.com/office/officeart/2008/layout/VerticalAccentList"/>
    <dgm:cxn modelId="{14DADA4E-CAF6-4363-B1CB-1BDC32AABCA1}" type="presParOf" srcId="{433F5B7E-6D39-452C-A031-2820DCB49B52}" destId="{0068A15F-F193-43A8-A095-3178733334E0}" srcOrd="6" destOrd="0" presId="urn:microsoft.com/office/officeart/2008/layout/VerticalAccentList"/>
    <dgm:cxn modelId="{9C03E309-3C28-4240-8A49-59ADE488B796}" type="presParOf" srcId="{433F5B7E-6D39-452C-A031-2820DCB49B52}" destId="{2BE1DDFA-3BF7-4483-B152-20A3AC395AAB}" srcOrd="7" destOrd="0" presId="urn:microsoft.com/office/officeart/2008/layout/VerticalAccentList"/>
    <dgm:cxn modelId="{C71EAC44-5742-4926-8062-C4686E8672F1}" type="presParOf" srcId="{9407B84B-04B8-4DEA-AF81-A3547890217D}" destId="{94033AD8-3259-4268-BC77-3477CC8F56BF}" srcOrd="5" destOrd="0" presId="urn:microsoft.com/office/officeart/2008/layout/VerticalAccentList"/>
    <dgm:cxn modelId="{6B44396B-F6B0-4C27-8DB6-656BE0176590}" type="presParOf" srcId="{9407B84B-04B8-4DEA-AF81-A3547890217D}" destId="{883A3417-FE54-4E61-A8EE-B644019B173E}" srcOrd="6" destOrd="0" presId="urn:microsoft.com/office/officeart/2008/layout/VerticalAccentList"/>
    <dgm:cxn modelId="{109C6874-C315-45BF-B3D7-AA0827FF8F5F}" type="presParOf" srcId="{883A3417-FE54-4E61-A8EE-B644019B173E}" destId="{78022239-2D0E-4A94-840A-6ABA1B446113}" srcOrd="0" destOrd="0" presId="urn:microsoft.com/office/officeart/2008/layout/VerticalAccentList"/>
    <dgm:cxn modelId="{38948292-E0EB-4F14-9E2A-FCE4E82A2FFC}" type="presParOf" srcId="{9407B84B-04B8-4DEA-AF81-A3547890217D}" destId="{EE13176F-6BA8-4EF3-863E-D543467E90A4}" srcOrd="7" destOrd="0" presId="urn:microsoft.com/office/officeart/2008/layout/VerticalAccentList"/>
    <dgm:cxn modelId="{AB9615BC-8F68-4AF6-A5D7-C19CFB6E5DD7}" type="presParOf" srcId="{EE13176F-6BA8-4EF3-863E-D543467E90A4}" destId="{FF05046A-E173-4D4B-BBE2-0F2657F705D5}" srcOrd="0" destOrd="0" presId="urn:microsoft.com/office/officeart/2008/layout/VerticalAccentList"/>
    <dgm:cxn modelId="{D9276AAC-AC06-4C02-8441-ED66550E9523}" type="presParOf" srcId="{EE13176F-6BA8-4EF3-863E-D543467E90A4}" destId="{E86C88D8-08A9-40DB-96BC-37E80BBF1FF2}" srcOrd="1" destOrd="0" presId="urn:microsoft.com/office/officeart/2008/layout/VerticalAccentList"/>
    <dgm:cxn modelId="{EBA31921-22A7-4153-960A-FA3E411AF499}" type="presParOf" srcId="{EE13176F-6BA8-4EF3-863E-D543467E90A4}" destId="{753A4B91-C465-439D-96E8-49728790B575}" srcOrd="2" destOrd="0" presId="urn:microsoft.com/office/officeart/2008/layout/VerticalAccentList"/>
    <dgm:cxn modelId="{AFCAAFDE-B772-49FD-9C7D-A00CE918A28A}" type="presParOf" srcId="{EE13176F-6BA8-4EF3-863E-D543467E90A4}" destId="{94F47A18-687B-4337-82E0-AF4A7116DF16}" srcOrd="3" destOrd="0" presId="urn:microsoft.com/office/officeart/2008/layout/VerticalAccentList"/>
    <dgm:cxn modelId="{1F8ABD8B-A2FA-4243-AD3A-B873B0C7FA63}" type="presParOf" srcId="{EE13176F-6BA8-4EF3-863E-D543467E90A4}" destId="{4FADA392-22F9-4DE3-BEE3-552F3B29AC88}" srcOrd="4" destOrd="0" presId="urn:microsoft.com/office/officeart/2008/layout/VerticalAccentList"/>
    <dgm:cxn modelId="{EA5D7CAE-F100-4C48-AF97-9B1F2B4539DE}" type="presParOf" srcId="{EE13176F-6BA8-4EF3-863E-D543467E90A4}" destId="{D4248DFF-CBCF-4785-ADDB-4AB38CDEE44C}" srcOrd="5" destOrd="0" presId="urn:microsoft.com/office/officeart/2008/layout/VerticalAccentList"/>
    <dgm:cxn modelId="{C21A8D1E-A34B-4665-A3B5-65755D8D90CF}" type="presParOf" srcId="{EE13176F-6BA8-4EF3-863E-D543467E90A4}" destId="{359FB052-2BD0-46B1-8825-11CF75677F5A}" srcOrd="6" destOrd="0" presId="urn:microsoft.com/office/officeart/2008/layout/VerticalAccentList"/>
    <dgm:cxn modelId="{FBD239B9-4D1A-46E1-8549-32A2ABB964AD}" type="presParOf" srcId="{EE13176F-6BA8-4EF3-863E-D543467E90A4}" destId="{F7C89921-2E54-498A-9C42-AAE22AB2CB0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4AF7D-F689-4C5A-A317-D9F4997B21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96EEE-4FA6-4780-B466-CF4E0EF06D39}">
      <dgm:prSet phldrT="[Текст]" custT="1"/>
      <dgm:spPr>
        <a:solidFill>
          <a:schemeClr val="bg1"/>
        </a:solidFill>
        <a:ln w="12700">
          <a:solidFill>
            <a:srgbClr val="22419B"/>
          </a:solidFill>
        </a:ln>
      </dgm:spPr>
      <dgm:t>
        <a:bodyPr/>
        <a:lstStyle/>
        <a:p>
          <a:r>
            <a:rPr lang="ru-RU" sz="3600" b="1" dirty="0">
              <a:solidFill>
                <a:srgbClr val="22419B"/>
              </a:solidFill>
              <a:latin typeface="Century Gothic" panose="020B0502020202020204" pitchFamily="34" charset="0"/>
            </a:rPr>
            <a:t>школа</a:t>
          </a:r>
          <a:endParaRPr lang="ru-RU" sz="2200" b="1" dirty="0">
            <a:solidFill>
              <a:srgbClr val="22419B"/>
            </a:solidFill>
          </a:endParaRPr>
        </a:p>
      </dgm:t>
    </dgm:pt>
    <dgm:pt modelId="{08F82696-CB8E-41EE-9E85-14B14A29B0B2}" type="parTrans" cxnId="{40C7E4C0-5DF7-4BAC-BFB6-C07947222962}">
      <dgm:prSet/>
      <dgm:spPr/>
      <dgm:t>
        <a:bodyPr/>
        <a:lstStyle/>
        <a:p>
          <a:endParaRPr lang="ru-RU"/>
        </a:p>
      </dgm:t>
    </dgm:pt>
    <dgm:pt modelId="{D421F752-2BDF-4D67-A286-F908EFD4E9F4}" type="sibTrans" cxnId="{40C7E4C0-5DF7-4BAC-BFB6-C07947222962}">
      <dgm:prSet/>
      <dgm:spPr/>
      <dgm:t>
        <a:bodyPr/>
        <a:lstStyle/>
        <a:p>
          <a:endParaRPr lang="ru-RU"/>
        </a:p>
      </dgm:t>
    </dgm:pt>
    <dgm:pt modelId="{A4E27337-85BE-468F-9B25-B61FD042F061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члены (эксперты) школьной комиссии в течение </a:t>
          </a:r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4 дней </a:t>
          </a:r>
          <a:r>
            <a:rPr lang="ru-RU" dirty="0">
              <a:latin typeface="Century Gothic" panose="020B0502020202020204" pitchFamily="34" charset="0"/>
            </a:rPr>
            <a:t>оценивают сочинения (изложение) </a:t>
          </a:r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в соответствии с критериями</a:t>
          </a:r>
          <a:r>
            <a:rPr lang="ru-RU" dirty="0">
              <a:latin typeface="Century Gothic" panose="020B0502020202020204" pitchFamily="34" charset="0"/>
            </a:rPr>
            <a:t>, разработанными Рособрнадзором</a:t>
          </a:r>
        </a:p>
      </dgm:t>
    </dgm:pt>
    <dgm:pt modelId="{7602FC3E-8B03-4FBA-A1A5-C02AC7A57DEB}" type="parTrans" cxnId="{C45947E3-8490-4059-9DA2-1F07601CEAC5}">
      <dgm:prSet/>
      <dgm:spPr/>
      <dgm:t>
        <a:bodyPr/>
        <a:lstStyle/>
        <a:p>
          <a:endParaRPr lang="ru-RU"/>
        </a:p>
      </dgm:t>
    </dgm:pt>
    <dgm:pt modelId="{4F752C3A-385E-42E7-BF88-5CFEE44EE2CF}" type="sibTrans" cxnId="{C45947E3-8490-4059-9DA2-1F07601CEAC5}">
      <dgm:prSet/>
      <dgm:spPr/>
      <dgm:t>
        <a:bodyPr/>
        <a:lstStyle/>
        <a:p>
          <a:endParaRPr lang="ru-RU"/>
        </a:p>
      </dgm:t>
    </dgm:pt>
    <dgm:pt modelId="{0E54A673-429B-432C-847A-084D9C1B1451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Century Gothic" panose="020B0502020202020204" pitchFamily="34" charset="0"/>
            </a:rPr>
            <a:t>ответственный </a:t>
          </a:r>
          <a:r>
            <a:rPr lang="ru-RU" dirty="0">
              <a:latin typeface="Century Gothic" panose="020B0502020202020204" pitchFamily="34" charset="0"/>
            </a:rPr>
            <a:t>сотрудник, назначенный директором ОО, </a:t>
          </a:r>
          <a:r>
            <a:rPr lang="ru-RU" dirty="0">
              <a:solidFill>
                <a:srgbClr val="FF0000"/>
              </a:solidFill>
              <a:latin typeface="Century Gothic" panose="020B0502020202020204" pitchFamily="34" charset="0"/>
            </a:rPr>
            <a:t>заполняет оригиналы </a:t>
          </a:r>
          <a:r>
            <a:rPr lang="ru-RU" dirty="0">
              <a:latin typeface="Century Gothic" panose="020B0502020202020204" pitchFamily="34" charset="0"/>
            </a:rPr>
            <a:t>бланков регистрации в части оценки</a:t>
          </a:r>
        </a:p>
      </dgm:t>
    </dgm:pt>
    <dgm:pt modelId="{499749A0-8836-49E3-8645-3304228DBA07}" type="parTrans" cxnId="{998B7537-C598-41CB-B544-468A286517E5}">
      <dgm:prSet/>
      <dgm:spPr/>
      <dgm:t>
        <a:bodyPr/>
        <a:lstStyle/>
        <a:p>
          <a:endParaRPr lang="ru-RU"/>
        </a:p>
      </dgm:t>
    </dgm:pt>
    <dgm:pt modelId="{276F0B62-407F-4B13-BDBB-C6630BC6B2D2}" type="sibTrans" cxnId="{998B7537-C598-41CB-B544-468A286517E5}">
      <dgm:prSet/>
      <dgm:spPr/>
      <dgm:t>
        <a:bodyPr/>
        <a:lstStyle/>
        <a:p>
          <a:endParaRPr lang="ru-RU"/>
        </a:p>
      </dgm:t>
    </dgm:pt>
    <dgm:pt modelId="{55E6D6BC-1BF9-4B74-B9A4-72B365BBEA0A}">
      <dgm:prSet phldrT="[Текст]" custT="1"/>
      <dgm:spPr>
        <a:solidFill>
          <a:schemeClr val="bg1"/>
        </a:solidFill>
        <a:ln w="12700">
          <a:solidFill>
            <a:srgbClr val="22419B"/>
          </a:solidFill>
        </a:ln>
      </dgm:spPr>
      <dgm:t>
        <a:bodyPr/>
        <a:lstStyle/>
        <a:p>
          <a:r>
            <a:rPr lang="ru-RU" sz="3600" b="1" dirty="0">
              <a:solidFill>
                <a:srgbClr val="22419B"/>
              </a:solidFill>
              <a:latin typeface="Century Gothic" panose="020B0502020202020204" pitchFamily="34" charset="0"/>
            </a:rPr>
            <a:t>МОУО</a:t>
          </a:r>
          <a:endParaRPr lang="ru-RU" sz="2200" b="1" dirty="0">
            <a:solidFill>
              <a:srgbClr val="22419B"/>
            </a:solidFill>
            <a:latin typeface="Century Gothic" panose="020B0502020202020204" pitchFamily="34" charset="0"/>
          </a:endParaRPr>
        </a:p>
      </dgm:t>
    </dgm:pt>
    <dgm:pt modelId="{CD4DE2C8-A4E3-4F33-8905-D1DE82E5AB08}" type="parTrans" cxnId="{C7A65968-F427-4D3D-AA0F-C5C981AE03F3}">
      <dgm:prSet/>
      <dgm:spPr/>
      <dgm:t>
        <a:bodyPr/>
        <a:lstStyle/>
        <a:p>
          <a:endParaRPr lang="ru-RU"/>
        </a:p>
      </dgm:t>
    </dgm:pt>
    <dgm:pt modelId="{EFB83D4A-98CF-4788-94DD-C2BB69A2CC02}" type="sibTrans" cxnId="{C7A65968-F427-4D3D-AA0F-C5C981AE03F3}">
      <dgm:prSet/>
      <dgm:spPr/>
      <dgm:t>
        <a:bodyPr/>
        <a:lstStyle/>
        <a:p>
          <a:endParaRPr lang="ru-RU"/>
        </a:p>
      </dgm:t>
    </dgm:pt>
    <dgm:pt modelId="{4B1D5CC7-BF18-4C0C-A539-27E9545F6D8F}">
      <dgm:prSet phldrT="[Текст]"/>
      <dgm:spPr/>
      <dgm:t>
        <a:bodyPr/>
        <a:lstStyle/>
        <a:p>
          <a:endParaRPr lang="ru-RU" dirty="0">
            <a:latin typeface="Century Gothic" panose="020B0502020202020204" pitchFamily="34" charset="0"/>
          </a:endParaRPr>
        </a:p>
      </dgm:t>
    </dgm:pt>
    <dgm:pt modelId="{A8245963-0156-4E92-8CDD-9759EABB971F}" type="parTrans" cxnId="{4B75EB53-6E4E-4856-883B-54275359937F}">
      <dgm:prSet/>
      <dgm:spPr/>
      <dgm:t>
        <a:bodyPr/>
        <a:lstStyle/>
        <a:p>
          <a:endParaRPr lang="ru-RU"/>
        </a:p>
      </dgm:t>
    </dgm:pt>
    <dgm:pt modelId="{965E910B-C1B0-499D-A0F7-B32F926DCF53}" type="sibTrans" cxnId="{4B75EB53-6E4E-4856-883B-54275359937F}">
      <dgm:prSet/>
      <dgm:spPr/>
      <dgm:t>
        <a:bodyPr/>
        <a:lstStyle/>
        <a:p>
          <a:endParaRPr lang="ru-RU"/>
        </a:p>
      </dgm:t>
    </dgm:pt>
    <dgm:pt modelId="{BA3485C2-8F87-4678-A3F9-263C1E86AB35}">
      <dgm:prSet phldrT="[Текст]"/>
      <dgm:spPr/>
      <dgm:t>
        <a:bodyPr/>
        <a:lstStyle/>
        <a:p>
          <a:r>
            <a:rPr lang="ru-RU" b="1" u="sng" dirty="0">
              <a:solidFill>
                <a:srgbClr val="FF0000"/>
              </a:solidFill>
              <a:latin typeface="Century Gothic" panose="020B0502020202020204" pitchFamily="34" charset="0"/>
            </a:rPr>
            <a:t>Сканирование в МСУ</a:t>
          </a:r>
          <a:r>
            <a:rPr lang="ru-RU" dirty="0">
              <a:latin typeface="Century Gothic" panose="020B0502020202020204" pitchFamily="34" charset="0"/>
            </a:rPr>
            <a:t>: изображения бланков регистрации и бланков записи не позднее </a:t>
          </a:r>
          <a:r>
            <a:rPr lang="ru-RU" b="1" u="sng" dirty="0">
              <a:solidFill>
                <a:srgbClr val="FF0000"/>
              </a:solidFill>
              <a:latin typeface="Century Gothic" panose="020B0502020202020204" pitchFamily="34" charset="0"/>
            </a:rPr>
            <a:t>12.12.2023 г.</a:t>
          </a:r>
          <a:r>
            <a:rPr lang="ru-RU" u="none" dirty="0">
              <a:latin typeface="Century Gothic" panose="020B0502020202020204" pitchFamily="34" charset="0"/>
            </a:rPr>
            <a:t> </a:t>
          </a:r>
          <a:r>
            <a:rPr lang="ru-RU" dirty="0">
              <a:latin typeface="Century Gothic" panose="020B0502020202020204" pitchFamily="34" charset="0"/>
            </a:rPr>
            <a:t>передаются в РОЦОИСО по ЗСПД для дальнейшей обработки. </a:t>
          </a:r>
        </a:p>
      </dgm:t>
    </dgm:pt>
    <dgm:pt modelId="{A3FF0FF1-6F99-4650-B3AA-FCC6EB20D4CC}" type="parTrans" cxnId="{5F25D317-AD27-468F-A1F1-EA23DB213A9E}">
      <dgm:prSet/>
      <dgm:spPr/>
      <dgm:t>
        <a:bodyPr/>
        <a:lstStyle/>
        <a:p>
          <a:endParaRPr lang="ru-RU"/>
        </a:p>
      </dgm:t>
    </dgm:pt>
    <dgm:pt modelId="{3BA1B4D2-C11C-463C-8036-388148332A59}" type="sibTrans" cxnId="{5F25D317-AD27-468F-A1F1-EA23DB213A9E}">
      <dgm:prSet/>
      <dgm:spPr/>
      <dgm:t>
        <a:bodyPr/>
        <a:lstStyle/>
        <a:p>
          <a:endParaRPr lang="ru-RU"/>
        </a:p>
      </dgm:t>
    </dgm:pt>
    <dgm:pt modelId="{BF7F5277-018B-4B02-A428-7FE6D304695B}" type="pres">
      <dgm:prSet presAssocID="{4E34AF7D-F689-4C5A-A317-D9F4997B21C9}" presName="linear" presStyleCnt="0">
        <dgm:presLayoutVars>
          <dgm:dir/>
          <dgm:animLvl val="lvl"/>
          <dgm:resizeHandles val="exact"/>
        </dgm:presLayoutVars>
      </dgm:prSet>
      <dgm:spPr/>
    </dgm:pt>
    <dgm:pt modelId="{2161CF33-3A17-41BA-8E07-DB342573B7B2}" type="pres">
      <dgm:prSet presAssocID="{8E596EEE-4FA6-4780-B466-CF4E0EF06D39}" presName="parentLin" presStyleCnt="0"/>
      <dgm:spPr/>
    </dgm:pt>
    <dgm:pt modelId="{4192DCDC-7547-451C-B736-8ABA51D123B0}" type="pres">
      <dgm:prSet presAssocID="{8E596EEE-4FA6-4780-B466-CF4E0EF06D39}" presName="parentLeftMargin" presStyleLbl="node1" presStyleIdx="0" presStyleCnt="2"/>
      <dgm:spPr/>
    </dgm:pt>
    <dgm:pt modelId="{1C7E67D7-AED7-4B10-9C89-21FFF468963A}" type="pres">
      <dgm:prSet presAssocID="{8E596EEE-4FA6-4780-B466-CF4E0EF06D39}" presName="parentText" presStyleLbl="node1" presStyleIdx="0" presStyleCnt="2" custScaleX="106050" custLinFactNeighborX="-14142">
        <dgm:presLayoutVars>
          <dgm:chMax val="0"/>
          <dgm:bulletEnabled val="1"/>
        </dgm:presLayoutVars>
      </dgm:prSet>
      <dgm:spPr/>
    </dgm:pt>
    <dgm:pt modelId="{73E6A0F8-1594-4581-9B55-AE540792DB3D}" type="pres">
      <dgm:prSet presAssocID="{8E596EEE-4FA6-4780-B466-CF4E0EF06D39}" presName="negativeSpace" presStyleCnt="0"/>
      <dgm:spPr/>
    </dgm:pt>
    <dgm:pt modelId="{F8A79BAC-405E-4AF0-9FFE-51EDC8AC4660}" type="pres">
      <dgm:prSet presAssocID="{8E596EEE-4FA6-4780-B466-CF4E0EF06D39}" presName="childText" presStyleLbl="conFgAcc1" presStyleIdx="0" presStyleCnt="2">
        <dgm:presLayoutVars>
          <dgm:bulletEnabled val="1"/>
        </dgm:presLayoutVars>
      </dgm:prSet>
      <dgm:spPr/>
    </dgm:pt>
    <dgm:pt modelId="{5FF6E190-D278-467D-A250-C3FA70F8DA92}" type="pres">
      <dgm:prSet presAssocID="{D421F752-2BDF-4D67-A286-F908EFD4E9F4}" presName="spaceBetweenRectangles" presStyleCnt="0"/>
      <dgm:spPr/>
    </dgm:pt>
    <dgm:pt modelId="{45A64B96-A1F9-4CEF-80ED-F46B030CE421}" type="pres">
      <dgm:prSet presAssocID="{55E6D6BC-1BF9-4B74-B9A4-72B365BBEA0A}" presName="parentLin" presStyleCnt="0"/>
      <dgm:spPr/>
    </dgm:pt>
    <dgm:pt modelId="{C944F795-E617-447B-A058-ADAFA9A5F35D}" type="pres">
      <dgm:prSet presAssocID="{55E6D6BC-1BF9-4B74-B9A4-72B365BBEA0A}" presName="parentLeftMargin" presStyleLbl="node1" presStyleIdx="0" presStyleCnt="2"/>
      <dgm:spPr/>
    </dgm:pt>
    <dgm:pt modelId="{5EC40CAB-AC8A-43EF-BA08-BCDC5B2F36E3}" type="pres">
      <dgm:prSet presAssocID="{55E6D6BC-1BF9-4B74-B9A4-72B365BBEA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613A2E-C9F8-42C3-92DD-E7A9F6792DF8}" type="pres">
      <dgm:prSet presAssocID="{55E6D6BC-1BF9-4B74-B9A4-72B365BBEA0A}" presName="negativeSpace" presStyleCnt="0"/>
      <dgm:spPr/>
    </dgm:pt>
    <dgm:pt modelId="{4FC84365-504A-4251-BC98-8ACBC7EBFCEA}" type="pres">
      <dgm:prSet presAssocID="{55E6D6BC-1BF9-4B74-B9A4-72B365BBEA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F25D317-AD27-468F-A1F1-EA23DB213A9E}" srcId="{55E6D6BC-1BF9-4B74-B9A4-72B365BBEA0A}" destId="{BA3485C2-8F87-4678-A3F9-263C1E86AB35}" srcOrd="1" destOrd="0" parTransId="{A3FF0FF1-6F99-4650-B3AA-FCC6EB20D4CC}" sibTransId="{3BA1B4D2-C11C-463C-8036-388148332A59}"/>
    <dgm:cxn modelId="{A9FB9D1D-7809-4DE4-BB87-8AA6D25B1F83}" type="presOf" srcId="{4B1D5CC7-BF18-4C0C-A539-27E9545F6D8F}" destId="{4FC84365-504A-4251-BC98-8ACBC7EBFCEA}" srcOrd="0" destOrd="0" presId="urn:microsoft.com/office/officeart/2005/8/layout/list1"/>
    <dgm:cxn modelId="{998B7537-C598-41CB-B544-468A286517E5}" srcId="{8E596EEE-4FA6-4780-B466-CF4E0EF06D39}" destId="{0E54A673-429B-432C-847A-084D9C1B1451}" srcOrd="1" destOrd="0" parTransId="{499749A0-8836-49E3-8645-3304228DBA07}" sibTransId="{276F0B62-407F-4B13-BDBB-C6630BC6B2D2}"/>
    <dgm:cxn modelId="{4ADAEF44-AFE7-499F-9DC2-129939B2003D}" type="presOf" srcId="{8E596EEE-4FA6-4780-B466-CF4E0EF06D39}" destId="{4192DCDC-7547-451C-B736-8ABA51D123B0}" srcOrd="0" destOrd="0" presId="urn:microsoft.com/office/officeart/2005/8/layout/list1"/>
    <dgm:cxn modelId="{C7A65968-F427-4D3D-AA0F-C5C981AE03F3}" srcId="{4E34AF7D-F689-4C5A-A317-D9F4997B21C9}" destId="{55E6D6BC-1BF9-4B74-B9A4-72B365BBEA0A}" srcOrd="1" destOrd="0" parTransId="{CD4DE2C8-A4E3-4F33-8905-D1DE82E5AB08}" sibTransId="{EFB83D4A-98CF-4788-94DD-C2BB69A2CC02}"/>
    <dgm:cxn modelId="{959A596F-0B88-4691-84AE-8B49C88C5149}" type="presOf" srcId="{0E54A673-429B-432C-847A-084D9C1B1451}" destId="{F8A79BAC-405E-4AF0-9FFE-51EDC8AC4660}" srcOrd="0" destOrd="1" presId="urn:microsoft.com/office/officeart/2005/8/layout/list1"/>
    <dgm:cxn modelId="{0A0AD070-8B7C-46A1-9440-9D13AA92D284}" type="presOf" srcId="{55E6D6BC-1BF9-4B74-B9A4-72B365BBEA0A}" destId="{C944F795-E617-447B-A058-ADAFA9A5F35D}" srcOrd="0" destOrd="0" presId="urn:microsoft.com/office/officeart/2005/8/layout/list1"/>
    <dgm:cxn modelId="{623AB853-26CE-4297-9518-3DB376A89E03}" type="presOf" srcId="{4E34AF7D-F689-4C5A-A317-D9F4997B21C9}" destId="{BF7F5277-018B-4B02-A428-7FE6D304695B}" srcOrd="0" destOrd="0" presId="urn:microsoft.com/office/officeart/2005/8/layout/list1"/>
    <dgm:cxn modelId="{4B75EB53-6E4E-4856-883B-54275359937F}" srcId="{55E6D6BC-1BF9-4B74-B9A4-72B365BBEA0A}" destId="{4B1D5CC7-BF18-4C0C-A539-27E9545F6D8F}" srcOrd="0" destOrd="0" parTransId="{A8245963-0156-4E92-8CDD-9759EABB971F}" sibTransId="{965E910B-C1B0-499D-A0F7-B32F926DCF53}"/>
    <dgm:cxn modelId="{9ED3F853-3284-48DC-B2BE-27F801E33FAB}" type="presOf" srcId="{BA3485C2-8F87-4678-A3F9-263C1E86AB35}" destId="{4FC84365-504A-4251-BC98-8ACBC7EBFCEA}" srcOrd="0" destOrd="1" presId="urn:microsoft.com/office/officeart/2005/8/layout/list1"/>
    <dgm:cxn modelId="{6A9C3DB1-6325-4EB8-8BF7-CAE2EF9E0B89}" type="presOf" srcId="{A4E27337-85BE-468F-9B25-B61FD042F061}" destId="{F8A79BAC-405E-4AF0-9FFE-51EDC8AC4660}" srcOrd="0" destOrd="0" presId="urn:microsoft.com/office/officeart/2005/8/layout/list1"/>
    <dgm:cxn modelId="{5EA94CB8-05C7-4877-BF86-572E5D7E2C77}" type="presOf" srcId="{55E6D6BC-1BF9-4B74-B9A4-72B365BBEA0A}" destId="{5EC40CAB-AC8A-43EF-BA08-BCDC5B2F36E3}" srcOrd="1" destOrd="0" presId="urn:microsoft.com/office/officeart/2005/8/layout/list1"/>
    <dgm:cxn modelId="{40C7E4C0-5DF7-4BAC-BFB6-C07947222962}" srcId="{4E34AF7D-F689-4C5A-A317-D9F4997B21C9}" destId="{8E596EEE-4FA6-4780-B466-CF4E0EF06D39}" srcOrd="0" destOrd="0" parTransId="{08F82696-CB8E-41EE-9E85-14B14A29B0B2}" sibTransId="{D421F752-2BDF-4D67-A286-F908EFD4E9F4}"/>
    <dgm:cxn modelId="{9E1742C5-A9A7-45B3-B0AF-46724AE36404}" type="presOf" srcId="{8E596EEE-4FA6-4780-B466-CF4E0EF06D39}" destId="{1C7E67D7-AED7-4B10-9C89-21FFF468963A}" srcOrd="1" destOrd="0" presId="urn:microsoft.com/office/officeart/2005/8/layout/list1"/>
    <dgm:cxn modelId="{C45947E3-8490-4059-9DA2-1F07601CEAC5}" srcId="{8E596EEE-4FA6-4780-B466-CF4E0EF06D39}" destId="{A4E27337-85BE-468F-9B25-B61FD042F061}" srcOrd="0" destOrd="0" parTransId="{7602FC3E-8B03-4FBA-A1A5-C02AC7A57DEB}" sibTransId="{4F752C3A-385E-42E7-BF88-5CFEE44EE2CF}"/>
    <dgm:cxn modelId="{0110AB53-4DE7-4691-A43F-E22F0972354D}" type="presParOf" srcId="{BF7F5277-018B-4B02-A428-7FE6D304695B}" destId="{2161CF33-3A17-41BA-8E07-DB342573B7B2}" srcOrd="0" destOrd="0" presId="urn:microsoft.com/office/officeart/2005/8/layout/list1"/>
    <dgm:cxn modelId="{E7A6C27B-1C43-4F1A-91B4-9EA91BD8043C}" type="presParOf" srcId="{2161CF33-3A17-41BA-8E07-DB342573B7B2}" destId="{4192DCDC-7547-451C-B736-8ABA51D123B0}" srcOrd="0" destOrd="0" presId="urn:microsoft.com/office/officeart/2005/8/layout/list1"/>
    <dgm:cxn modelId="{7F17A817-5A5D-4030-AA17-3DBE8AC320CF}" type="presParOf" srcId="{2161CF33-3A17-41BA-8E07-DB342573B7B2}" destId="{1C7E67D7-AED7-4B10-9C89-21FFF468963A}" srcOrd="1" destOrd="0" presId="urn:microsoft.com/office/officeart/2005/8/layout/list1"/>
    <dgm:cxn modelId="{6CD1966B-CFCC-4CDD-8EC2-48728868A3E3}" type="presParOf" srcId="{BF7F5277-018B-4B02-A428-7FE6D304695B}" destId="{73E6A0F8-1594-4581-9B55-AE540792DB3D}" srcOrd="1" destOrd="0" presId="urn:microsoft.com/office/officeart/2005/8/layout/list1"/>
    <dgm:cxn modelId="{4463A3A1-4849-4639-9E39-68601FB77AF7}" type="presParOf" srcId="{BF7F5277-018B-4B02-A428-7FE6D304695B}" destId="{F8A79BAC-405E-4AF0-9FFE-51EDC8AC4660}" srcOrd="2" destOrd="0" presId="urn:microsoft.com/office/officeart/2005/8/layout/list1"/>
    <dgm:cxn modelId="{57CAE1A2-582F-4B2D-99CA-5625F07B012A}" type="presParOf" srcId="{BF7F5277-018B-4B02-A428-7FE6D304695B}" destId="{5FF6E190-D278-467D-A250-C3FA70F8DA92}" srcOrd="3" destOrd="0" presId="urn:microsoft.com/office/officeart/2005/8/layout/list1"/>
    <dgm:cxn modelId="{9585626C-EFA3-4627-BBD6-57AD07FE3EB8}" type="presParOf" srcId="{BF7F5277-018B-4B02-A428-7FE6D304695B}" destId="{45A64B96-A1F9-4CEF-80ED-F46B030CE421}" srcOrd="4" destOrd="0" presId="urn:microsoft.com/office/officeart/2005/8/layout/list1"/>
    <dgm:cxn modelId="{F7A5DA8D-A2B2-4034-8515-8D0E380A12A5}" type="presParOf" srcId="{45A64B96-A1F9-4CEF-80ED-F46B030CE421}" destId="{C944F795-E617-447B-A058-ADAFA9A5F35D}" srcOrd="0" destOrd="0" presId="urn:microsoft.com/office/officeart/2005/8/layout/list1"/>
    <dgm:cxn modelId="{1D52B12C-5175-428E-B6DF-C17A164A2735}" type="presParOf" srcId="{45A64B96-A1F9-4CEF-80ED-F46B030CE421}" destId="{5EC40CAB-AC8A-43EF-BA08-BCDC5B2F36E3}" srcOrd="1" destOrd="0" presId="urn:microsoft.com/office/officeart/2005/8/layout/list1"/>
    <dgm:cxn modelId="{DAC88FEA-2084-4D0D-B872-E9B4FFCEE406}" type="presParOf" srcId="{BF7F5277-018B-4B02-A428-7FE6D304695B}" destId="{44613A2E-C9F8-42C3-92DD-E7A9F6792DF8}" srcOrd="5" destOrd="0" presId="urn:microsoft.com/office/officeart/2005/8/layout/list1"/>
    <dgm:cxn modelId="{2F4045A4-F924-478A-97D9-65A869EBE7EC}" type="presParOf" srcId="{BF7F5277-018B-4B02-A428-7FE6D304695B}" destId="{4FC84365-504A-4251-BC98-8ACBC7EBFC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CCEAF-F1E1-4D85-B213-62C44CDFA157}">
      <dsp:nvSpPr>
        <dsp:cNvPr id="0" name=""/>
        <dsp:cNvSpPr/>
      </dsp:nvSpPr>
      <dsp:spPr>
        <a:xfrm>
          <a:off x="125610" y="139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1393"/>
        <a:ext cx="6292750" cy="572068"/>
      </dsp:txXfrm>
    </dsp:sp>
    <dsp:sp modelId="{D1B080BC-1B97-4D6F-9916-3F0C6C09F74A}">
      <dsp:nvSpPr>
        <dsp:cNvPr id="0" name=""/>
        <dsp:cNvSpPr/>
      </dsp:nvSpPr>
      <dsp:spPr>
        <a:xfrm>
          <a:off x="2495064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836E0-1B62-414E-BE58-3D03474B40E4}">
      <dsp:nvSpPr>
        <dsp:cNvPr id="0" name=""/>
        <dsp:cNvSpPr/>
      </dsp:nvSpPr>
      <dsp:spPr>
        <a:xfrm>
          <a:off x="3379545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B7272-305C-4DCD-A07E-7E9DDE1F67AB}">
      <dsp:nvSpPr>
        <dsp:cNvPr id="0" name=""/>
        <dsp:cNvSpPr/>
      </dsp:nvSpPr>
      <dsp:spPr>
        <a:xfrm>
          <a:off x="4264726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E2756-1430-4870-8D14-C2FC1EF8FF10}">
      <dsp:nvSpPr>
        <dsp:cNvPr id="0" name=""/>
        <dsp:cNvSpPr/>
      </dsp:nvSpPr>
      <dsp:spPr>
        <a:xfrm>
          <a:off x="5149207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713C22-659F-4EA4-83C4-D2146B90A8D2}">
      <dsp:nvSpPr>
        <dsp:cNvPr id="0" name=""/>
        <dsp:cNvSpPr/>
      </dsp:nvSpPr>
      <dsp:spPr>
        <a:xfrm>
          <a:off x="6034387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0DDB6-084B-4351-BF1F-1BCB2BA7809A}">
      <dsp:nvSpPr>
        <dsp:cNvPr id="0" name=""/>
        <dsp:cNvSpPr/>
      </dsp:nvSpPr>
      <dsp:spPr>
        <a:xfrm>
          <a:off x="6918868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F992C-3A3E-44DD-81BA-E945DEE80982}">
      <dsp:nvSpPr>
        <dsp:cNvPr id="0" name=""/>
        <dsp:cNvSpPr/>
      </dsp:nvSpPr>
      <dsp:spPr>
        <a:xfrm>
          <a:off x="7804048" y="57346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5C1B6-4B7B-4496-BB06-8E29513008A2}">
      <dsp:nvSpPr>
        <dsp:cNvPr id="0" name=""/>
        <dsp:cNvSpPr/>
      </dsp:nvSpPr>
      <dsp:spPr>
        <a:xfrm>
          <a:off x="125610" y="68999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заранее</a:t>
          </a:r>
          <a:r>
            <a:rPr lang="ru-RU" sz="2000" kern="1200" dirty="0">
              <a:latin typeface="Century Gothic" panose="020B0502020202020204" pitchFamily="34" charset="0"/>
            </a:rPr>
            <a:t> распечатаны комплекты бланков для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каждого</a:t>
          </a:r>
          <a:r>
            <a:rPr lang="ru-RU" sz="2000" kern="1200" dirty="0">
              <a:latin typeface="Century Gothic" panose="020B0502020202020204" pitchFamily="34" charset="0"/>
            </a:rPr>
            <a:t> участника индивидуально из специализированного ПО (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не копировать одинаковые бланки!</a:t>
          </a:r>
          <a:r>
            <a:rPr lang="ru-RU" sz="2000" kern="1200" dirty="0">
              <a:latin typeface="Century Gothic" panose="020B0502020202020204" pitchFamily="34" charset="0"/>
            </a:rPr>
            <a:t>)  </a:t>
          </a:r>
        </a:p>
      </dsp:txBody>
      <dsp:txXfrm>
        <a:off x="125610" y="689993"/>
        <a:ext cx="11113465" cy="932259"/>
      </dsp:txXfrm>
    </dsp:sp>
    <dsp:sp modelId="{2F31BD52-23DE-44F5-AC59-FBB706C7DE2B}">
      <dsp:nvSpPr>
        <dsp:cNvPr id="0" name=""/>
        <dsp:cNvSpPr/>
      </dsp:nvSpPr>
      <dsp:spPr>
        <a:xfrm>
          <a:off x="125610" y="180457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1804573"/>
        <a:ext cx="6292750" cy="572068"/>
      </dsp:txXfrm>
    </dsp:sp>
    <dsp:sp modelId="{09816493-5A66-4511-B634-1FD7B5420F1D}">
      <dsp:nvSpPr>
        <dsp:cNvPr id="0" name=""/>
        <dsp:cNvSpPr/>
      </dsp:nvSpPr>
      <dsp:spPr>
        <a:xfrm>
          <a:off x="2495064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FDEB2-8343-4243-930C-08AFB185A249}">
      <dsp:nvSpPr>
        <dsp:cNvPr id="0" name=""/>
        <dsp:cNvSpPr/>
      </dsp:nvSpPr>
      <dsp:spPr>
        <a:xfrm>
          <a:off x="3379545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886AD-284F-4552-8F97-16AFA7E7690D}">
      <dsp:nvSpPr>
        <dsp:cNvPr id="0" name=""/>
        <dsp:cNvSpPr/>
      </dsp:nvSpPr>
      <dsp:spPr>
        <a:xfrm>
          <a:off x="4264726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A2DE4-85F1-47A0-9504-E89CCD1FD323}">
      <dsp:nvSpPr>
        <dsp:cNvPr id="0" name=""/>
        <dsp:cNvSpPr/>
      </dsp:nvSpPr>
      <dsp:spPr>
        <a:xfrm>
          <a:off x="5149207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9DFE6-0D0D-4BE1-B501-B870B2B9C9D8}">
      <dsp:nvSpPr>
        <dsp:cNvPr id="0" name=""/>
        <dsp:cNvSpPr/>
      </dsp:nvSpPr>
      <dsp:spPr>
        <a:xfrm>
          <a:off x="6034387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1108E-32BB-48BE-BD8A-630268A9B52A}">
      <dsp:nvSpPr>
        <dsp:cNvPr id="0" name=""/>
        <dsp:cNvSpPr/>
      </dsp:nvSpPr>
      <dsp:spPr>
        <a:xfrm>
          <a:off x="6918868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8A15F-F193-43A8-A095-3178733334E0}">
      <dsp:nvSpPr>
        <dsp:cNvPr id="0" name=""/>
        <dsp:cNvSpPr/>
      </dsp:nvSpPr>
      <dsp:spPr>
        <a:xfrm>
          <a:off x="7804048" y="237664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1DDFA-3BF7-4483-B152-20A3AC395AAB}">
      <dsp:nvSpPr>
        <dsp:cNvPr id="0" name=""/>
        <dsp:cNvSpPr/>
      </dsp:nvSpPr>
      <dsp:spPr>
        <a:xfrm>
          <a:off x="125610" y="249317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СРАЗУ</a:t>
          </a:r>
          <a:r>
            <a:rPr lang="ru-RU" sz="2000" kern="1200" dirty="0">
              <a:latin typeface="Century Gothic" panose="020B0502020202020204" pitchFamily="34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</a:p>
      </dsp:txBody>
      <dsp:txXfrm>
        <a:off x="125610" y="2493173"/>
        <a:ext cx="11113465" cy="932259"/>
      </dsp:txXfrm>
    </dsp:sp>
    <dsp:sp modelId="{78022239-2D0E-4A94-840A-6ABA1B446113}">
      <dsp:nvSpPr>
        <dsp:cNvPr id="0" name=""/>
        <dsp:cNvSpPr/>
      </dsp:nvSpPr>
      <dsp:spPr>
        <a:xfrm>
          <a:off x="125610" y="3607753"/>
          <a:ext cx="6292750" cy="57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Century Gothic" panose="020B0502020202020204" pitchFamily="34" charset="0"/>
            </a:rPr>
            <a:t>школа</a:t>
          </a:r>
        </a:p>
      </dsp:txBody>
      <dsp:txXfrm>
        <a:off x="125610" y="3607753"/>
        <a:ext cx="6292750" cy="572068"/>
      </dsp:txXfrm>
    </dsp:sp>
    <dsp:sp modelId="{FF05046A-E173-4D4B-BBE2-0F2657F705D5}">
      <dsp:nvSpPr>
        <dsp:cNvPr id="0" name=""/>
        <dsp:cNvSpPr/>
      </dsp:nvSpPr>
      <dsp:spPr>
        <a:xfrm>
          <a:off x="2495064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C88D8-08A9-40DB-96BC-37E80BBF1FF2}">
      <dsp:nvSpPr>
        <dsp:cNvPr id="0" name=""/>
        <dsp:cNvSpPr/>
      </dsp:nvSpPr>
      <dsp:spPr>
        <a:xfrm>
          <a:off x="3379545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A4B91-C465-439D-96E8-49728790B575}">
      <dsp:nvSpPr>
        <dsp:cNvPr id="0" name=""/>
        <dsp:cNvSpPr/>
      </dsp:nvSpPr>
      <dsp:spPr>
        <a:xfrm>
          <a:off x="4264726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47A18-687B-4337-82E0-AF4A7116DF16}">
      <dsp:nvSpPr>
        <dsp:cNvPr id="0" name=""/>
        <dsp:cNvSpPr/>
      </dsp:nvSpPr>
      <dsp:spPr>
        <a:xfrm>
          <a:off x="5149207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DA392-22F9-4DE3-BEE3-552F3B29AC88}">
      <dsp:nvSpPr>
        <dsp:cNvPr id="0" name=""/>
        <dsp:cNvSpPr/>
      </dsp:nvSpPr>
      <dsp:spPr>
        <a:xfrm>
          <a:off x="6034387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48DFF-CBCF-4785-ADDB-4AB38CDEE44C}">
      <dsp:nvSpPr>
        <dsp:cNvPr id="0" name=""/>
        <dsp:cNvSpPr/>
      </dsp:nvSpPr>
      <dsp:spPr>
        <a:xfrm>
          <a:off x="6918868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9FB052-2BD0-46B1-8825-11CF75677F5A}">
      <dsp:nvSpPr>
        <dsp:cNvPr id="0" name=""/>
        <dsp:cNvSpPr/>
      </dsp:nvSpPr>
      <dsp:spPr>
        <a:xfrm>
          <a:off x="7804048" y="4179821"/>
          <a:ext cx="1472503" cy="116532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89921-2E54-498A-9C42-AAE22AB2CB0C}">
      <dsp:nvSpPr>
        <dsp:cNvPr id="0" name=""/>
        <dsp:cNvSpPr/>
      </dsp:nvSpPr>
      <dsp:spPr>
        <a:xfrm>
          <a:off x="125610" y="4296353"/>
          <a:ext cx="11113465" cy="932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после написания сочинения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все бланки</a:t>
          </a:r>
          <a:r>
            <a:rPr lang="ru-RU" sz="2000" b="1" kern="1200" dirty="0">
              <a:latin typeface="Century Gothic" panose="020B0502020202020204" pitchFamily="34" charset="0"/>
            </a:rPr>
            <a:t> 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передаются</a:t>
          </a:r>
          <a:r>
            <a:rPr lang="ru-RU" sz="2000" kern="1200" dirty="0">
              <a:latin typeface="Century Gothic" panose="020B0502020202020204" pitchFamily="34" charset="0"/>
            </a:rPr>
            <a:t> директору школы, </a:t>
          </a:r>
          <a:r>
            <a:rPr lang="ru-RU" sz="2000" kern="1200" dirty="0">
              <a:solidFill>
                <a:srgbClr val="FF0000"/>
              </a:solidFill>
              <a:latin typeface="Century Gothic" panose="020B0502020202020204" pitchFamily="34" charset="0"/>
            </a:rPr>
            <a:t>бланки записи и регистрации </a:t>
          </a:r>
          <a:r>
            <a:rPr lang="ru-RU" sz="20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копируются</a:t>
          </a:r>
          <a:r>
            <a:rPr lang="ru-RU" sz="2000" kern="1200" dirty="0">
              <a:latin typeface="Century Gothic" panose="020B0502020202020204" pitchFamily="34" charset="0"/>
            </a:rPr>
            <a:t> техническим специалистом</a:t>
          </a:r>
        </a:p>
      </dsp:txBody>
      <dsp:txXfrm>
        <a:off x="125610" y="4296353"/>
        <a:ext cx="11113465" cy="93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9BAC-405E-4AF0-9FFE-51EDC8AC4660}">
      <dsp:nvSpPr>
        <dsp:cNvPr id="0" name=""/>
        <dsp:cNvSpPr/>
      </dsp:nvSpPr>
      <dsp:spPr>
        <a:xfrm>
          <a:off x="0" y="463515"/>
          <a:ext cx="11705771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8" tIns="520700" rIns="9084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latin typeface="Century Gothic" panose="020B0502020202020204" pitchFamily="34" charset="0"/>
            </a:rPr>
            <a:t>члены (эксперты) школьной комиссии в течение </a:t>
          </a: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4 дней </a:t>
          </a:r>
          <a:r>
            <a:rPr lang="ru-RU" sz="2500" kern="1200" dirty="0">
              <a:latin typeface="Century Gothic" panose="020B0502020202020204" pitchFamily="34" charset="0"/>
            </a:rPr>
            <a:t>оценивают сочинения (изложение) </a:t>
          </a: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в соответствии с критериями</a:t>
          </a:r>
          <a:r>
            <a:rPr lang="ru-RU" sz="2500" kern="1200" dirty="0">
              <a:latin typeface="Century Gothic" panose="020B0502020202020204" pitchFamily="34" charset="0"/>
            </a:rPr>
            <a:t>, разработанными Рособрнадзором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FF0000"/>
              </a:solidFill>
              <a:latin typeface="Century Gothic" panose="020B0502020202020204" pitchFamily="34" charset="0"/>
            </a:rPr>
            <a:t>ответственный </a:t>
          </a:r>
          <a:r>
            <a:rPr lang="ru-RU" sz="2500" kern="1200" dirty="0">
              <a:latin typeface="Century Gothic" panose="020B0502020202020204" pitchFamily="34" charset="0"/>
            </a:rPr>
            <a:t>сотрудник, назначенный директором ОО, </a:t>
          </a:r>
          <a:r>
            <a:rPr lang="ru-RU" sz="2500" kern="1200" dirty="0">
              <a:solidFill>
                <a:srgbClr val="FF0000"/>
              </a:solidFill>
              <a:latin typeface="Century Gothic" panose="020B0502020202020204" pitchFamily="34" charset="0"/>
            </a:rPr>
            <a:t>заполняет оригиналы </a:t>
          </a:r>
          <a:r>
            <a:rPr lang="ru-RU" sz="2500" kern="1200" dirty="0">
              <a:latin typeface="Century Gothic" panose="020B0502020202020204" pitchFamily="34" charset="0"/>
            </a:rPr>
            <a:t>бланков регистрации в части оценки</a:t>
          </a:r>
        </a:p>
      </dsp:txBody>
      <dsp:txXfrm>
        <a:off x="0" y="463515"/>
        <a:ext cx="11705771" cy="2520000"/>
      </dsp:txXfrm>
    </dsp:sp>
    <dsp:sp modelId="{1C7E67D7-AED7-4B10-9C89-21FFF468963A}">
      <dsp:nvSpPr>
        <dsp:cNvPr id="0" name=""/>
        <dsp:cNvSpPr/>
      </dsp:nvSpPr>
      <dsp:spPr>
        <a:xfrm>
          <a:off x="502517" y="94515"/>
          <a:ext cx="8689779" cy="738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2241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5" tIns="0" rIns="3097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22419B"/>
              </a:solidFill>
              <a:latin typeface="Century Gothic" panose="020B0502020202020204" pitchFamily="34" charset="0"/>
            </a:rPr>
            <a:t>школа</a:t>
          </a:r>
          <a:endParaRPr lang="ru-RU" sz="2200" b="1" kern="1200" dirty="0">
            <a:solidFill>
              <a:srgbClr val="22419B"/>
            </a:solidFill>
          </a:endParaRPr>
        </a:p>
      </dsp:txBody>
      <dsp:txXfrm>
        <a:off x="538543" y="130541"/>
        <a:ext cx="8617727" cy="665948"/>
      </dsp:txXfrm>
    </dsp:sp>
    <dsp:sp modelId="{4FC84365-504A-4251-BC98-8ACBC7EBFCEA}">
      <dsp:nvSpPr>
        <dsp:cNvPr id="0" name=""/>
        <dsp:cNvSpPr/>
      </dsp:nvSpPr>
      <dsp:spPr>
        <a:xfrm>
          <a:off x="0" y="3487516"/>
          <a:ext cx="11705771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498" tIns="520700" rIns="90849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>
            <a:latin typeface="Century Gothic" panose="020B0502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u="sng" kern="1200" dirty="0">
              <a:solidFill>
                <a:srgbClr val="FF0000"/>
              </a:solidFill>
              <a:latin typeface="Century Gothic" panose="020B0502020202020204" pitchFamily="34" charset="0"/>
            </a:rPr>
            <a:t>Сканирование в МСУ</a:t>
          </a:r>
          <a:r>
            <a:rPr lang="ru-RU" sz="2500" kern="1200" dirty="0">
              <a:latin typeface="Century Gothic" panose="020B0502020202020204" pitchFamily="34" charset="0"/>
            </a:rPr>
            <a:t>: изображения бланков регистрации и бланков записи не позднее </a:t>
          </a:r>
          <a:r>
            <a:rPr lang="ru-RU" sz="2500" b="1" u="sng" kern="1200" dirty="0">
              <a:solidFill>
                <a:srgbClr val="FF0000"/>
              </a:solidFill>
              <a:latin typeface="Century Gothic" panose="020B0502020202020204" pitchFamily="34" charset="0"/>
            </a:rPr>
            <a:t>12.12.2023 г.</a:t>
          </a:r>
          <a:r>
            <a:rPr lang="ru-RU" sz="2500" u="none" kern="1200" dirty="0">
              <a:latin typeface="Century Gothic" panose="020B0502020202020204" pitchFamily="34" charset="0"/>
            </a:rPr>
            <a:t> </a:t>
          </a:r>
          <a:r>
            <a:rPr lang="ru-RU" sz="2500" kern="1200" dirty="0">
              <a:latin typeface="Century Gothic" panose="020B0502020202020204" pitchFamily="34" charset="0"/>
            </a:rPr>
            <a:t>передаются в РОЦОИСО по ЗСПД для дальнейшей обработки. </a:t>
          </a:r>
        </a:p>
      </dsp:txBody>
      <dsp:txXfrm>
        <a:off x="0" y="3487516"/>
        <a:ext cx="11705771" cy="2165625"/>
      </dsp:txXfrm>
    </dsp:sp>
    <dsp:sp modelId="{5EC40CAB-AC8A-43EF-BA08-BCDC5B2F36E3}">
      <dsp:nvSpPr>
        <dsp:cNvPr id="0" name=""/>
        <dsp:cNvSpPr/>
      </dsp:nvSpPr>
      <dsp:spPr>
        <a:xfrm>
          <a:off x="585288" y="3118516"/>
          <a:ext cx="8194040" cy="738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2241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15" tIns="0" rIns="3097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22419B"/>
              </a:solidFill>
              <a:latin typeface="Century Gothic" panose="020B0502020202020204" pitchFamily="34" charset="0"/>
            </a:rPr>
            <a:t>МОУО</a:t>
          </a:r>
          <a:endParaRPr lang="ru-RU" sz="2200" b="1" kern="1200" dirty="0">
            <a:solidFill>
              <a:srgbClr val="22419B"/>
            </a:solidFill>
            <a:latin typeface="Century Gothic" panose="020B0502020202020204" pitchFamily="34" charset="0"/>
          </a:endParaRPr>
        </a:p>
      </dsp:txBody>
      <dsp:txXfrm>
        <a:off x="621314" y="3154542"/>
        <a:ext cx="81219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850D-3BBC-4E88-97BF-2989C89F508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3B0E-72A1-4A78-9C3E-5106372EA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12/5/2023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22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GIAvR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e-sochinenie" TargetMode="External"/><Relationship Id="rId2" Type="http://schemas.openxmlformats.org/officeDocument/2006/relationships/hyperlink" Target="http://rustest.ru/gia/technological-solutions/itogovoe-sochinenie-izlozheni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/><Relationship Id="rId2" Type="http://schemas.openxmlformats.org/officeDocument/2006/relationships/hyperlink" Target="http://rustest.ru/gia/technological-solutions/itogovoe-sochinenie-izlozheni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k.rcoi61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0193"/>
            <a:ext cx="4215754" cy="325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Итоговое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сочинение</a:t>
            </a:r>
            <a:r>
              <a:rPr lang="ru-RU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 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(</a:t>
            </a:r>
            <a:r>
              <a:rPr lang="en-US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изложение</a:t>
            </a:r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BrowalliaUPC" panose="020B0502040204020203" pitchFamily="34" charset="-34"/>
              </a:rPr>
              <a:t>)</a:t>
            </a:r>
            <a:endParaRPr lang="en-U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BrowalliaUPC" panose="020B0502040204020203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89" y="4503176"/>
            <a:ext cx="4140253" cy="171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b="1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Снежко Галина Евгеньевна,</a:t>
            </a:r>
          </a:p>
          <a:p>
            <a:pPr algn="r"/>
            <a:r>
              <a:rPr lang="ru-RU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директор </a:t>
            </a:r>
            <a:r>
              <a:rPr lang="en-US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ГБУ РО «</a:t>
            </a:r>
            <a:r>
              <a:rPr lang="ru-RU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РОЦОИСО</a:t>
            </a:r>
            <a:r>
              <a:rPr lang="en-US" sz="2000" i="1" dirty="0">
                <a:latin typeface="Century Gothic" panose="020B0502020202020204" pitchFamily="34" charset="0"/>
                <a:cs typeface="BrowalliaUPC" panose="020B0502040204020203" pitchFamily="34" charset="-34"/>
              </a:rPr>
              <a:t>»</a:t>
            </a:r>
            <a:endParaRPr lang="en-US" sz="2000" dirty="0">
              <a:latin typeface="Century Gothic" panose="020B0502020202020204" pitchFamily="34" charset="0"/>
              <a:cs typeface="BrowalliaUPC" panose="020B05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" y="6326156"/>
            <a:ext cx="1194539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2000" b="0" dirty="0">
                <a:latin typeface="Century Gothic" panose="020B0502020202020204" pitchFamily="34" charset="0"/>
                <a:cs typeface="BrowalliaUPC" panose="020B0502040204020203" pitchFamily="34" charset="-34"/>
              </a:rPr>
              <a:t>1 декабря 2023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43" y="480657"/>
            <a:ext cx="7431623" cy="527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43476" y="6222248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https://t.me/GIAvRO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750F70-DCBB-4BFB-878E-5BA3DE82C634}"/>
              </a:ext>
            </a:extLst>
          </p:cNvPr>
          <p:cNvSpPr/>
          <p:nvPr/>
        </p:nvSpPr>
        <p:spPr>
          <a:xfrm>
            <a:off x="108059" y="1130398"/>
            <a:ext cx="5923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http://rustest.ru/gia/technological-solutions/itogovoe-sochinenie-izlozhenie/</a:t>
            </a:r>
            <a:r>
              <a:rPr lang="en-US" u="sng" dirty="0"/>
              <a:t>  </a:t>
            </a:r>
            <a:endParaRPr lang="ru-RU" u="sng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1FC2BC-3577-4C07-9562-B0B59F50397A}"/>
              </a:ext>
            </a:extLst>
          </p:cNvPr>
          <p:cNvSpPr/>
          <p:nvPr/>
        </p:nvSpPr>
        <p:spPr>
          <a:xfrm>
            <a:off x="6031288" y="412334"/>
            <a:ext cx="605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https://fipi.ru/itogovoe-sochinenie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8" y="1776730"/>
            <a:ext cx="5642111" cy="4943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169" y="781666"/>
            <a:ext cx="6441831" cy="59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42980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83" y="765268"/>
            <a:ext cx="11965834" cy="1757511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Оригиналы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бланков записей 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после копирования </a:t>
            </a:r>
            <a:r>
              <a:rPr lang="ru-RU" sz="2400" dirty="0" err="1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поаудиторно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упаковываются (</a:t>
            </a:r>
            <a:r>
              <a:rPr lang="ru-RU" sz="2400" i="1" u="sng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рекомендую</a:t>
            </a:r>
            <a:r>
              <a:rPr lang="ru-RU" sz="2400" i="1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МОУО контролировать содержимое</a:t>
            </a: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) в чистые конверты, заготовленные заранее. </a:t>
            </a:r>
            <a:b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400" dirty="0">
              <a:solidFill>
                <a:srgbClr val="22419B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Конверты с бланками записей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itchFamily="34" charset="0"/>
              </a:rPr>
              <a:t>незамедлительно</a:t>
            </a:r>
            <a:r>
              <a:rPr lang="ru-RU" sz="2800" dirty="0">
                <a:solidFill>
                  <a:srgbClr val="22419B"/>
                </a:solidFill>
                <a:latin typeface="Century Gothic" panose="020B0502020202020204" pitchFamily="34" charset="0"/>
                <a:cs typeface="Calibri" pitchFamily="34" charset="0"/>
              </a:rPr>
              <a:t> передаются в МСУ, который обеспечивает их сканирование вместе с бланками регистрации после проверки и передачу электронных образов бланков в РЦОИ.</a:t>
            </a:r>
            <a:endParaRPr lang="en-US" sz="2800" dirty="0">
              <a:solidFill>
                <a:srgbClr val="22419B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878"/>
          <a:stretch/>
        </p:blipFill>
        <p:spPr>
          <a:xfrm>
            <a:off x="4565438" y="2556038"/>
            <a:ext cx="7573774" cy="4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" y="1708594"/>
            <a:ext cx="11672374" cy="31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14" y="4808327"/>
            <a:ext cx="11672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Если требование №1 или №2 НЕЗАЧЕТ, то по всем 5 критериям выставляется НЕЗАЧЕТ (</a:t>
            </a:r>
            <a:r>
              <a:rPr lang="ru-RU" sz="2400" b="1" i="1" dirty="0">
                <a:solidFill>
                  <a:srgbClr val="FF0000"/>
                </a:solidFill>
              </a:rPr>
              <a:t>не оставлять пустыми!!!!</a:t>
            </a:r>
            <a:r>
              <a:rPr lang="ru-RU" sz="2400" i="1" dirty="0"/>
              <a:t>)</a:t>
            </a:r>
          </a:p>
          <a:p>
            <a:r>
              <a:rPr lang="ru-RU" sz="2400" i="1" dirty="0"/>
              <a:t>во время написания итогового сочинения можно пользоваться орфографическим словарем, </a:t>
            </a:r>
            <a:r>
              <a:rPr lang="ru-RU" sz="2400" b="1" i="1" dirty="0">
                <a:solidFill>
                  <a:srgbClr val="FF0000"/>
                </a:solidFill>
              </a:rPr>
              <a:t>выданным в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314" y="1041796"/>
            <a:ext cx="1151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Работа членов (экспертов) школьной комиссии: </a:t>
            </a:r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8321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19" y="69641"/>
            <a:ext cx="6545382" cy="67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107502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03" y="1"/>
            <a:ext cx="60844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301E130-D675-4228-99A8-E9C8DA42E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0207"/>
              </p:ext>
            </p:extLst>
          </p:nvPr>
        </p:nvGraphicFramePr>
        <p:xfrm>
          <a:off x="312057" y="914400"/>
          <a:ext cx="11705772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32" y="1133922"/>
            <a:ext cx="1193583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Печать бланков выполняется с помощью отчета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ИС-10 Бланки для итогового сочинения (изложения)</a:t>
            </a: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Для печати должны использоваться следующие параметры отчета: </a:t>
            </a:r>
            <a:endParaRPr lang="ru-RU" sz="1200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Этап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этап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»,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 работы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Сочинение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 - для печати бланков на сочинение, «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Изложение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- для печати бланков на изложение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Дата проведения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06.12.2023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Основной комплект, количество экземпляров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 количеству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зарегистрированных на сочинение или изложение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ru-RU" sz="1600" i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5 % от количества 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зарегистрированных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итоговое сочинение (изложение) (резерв на случай порчи бланков, определяется МСУ или ОО)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Дополнительные бланки записи, количество экземпляров</a:t>
            </a:r>
            <a:r>
              <a:rPr lang="ru-RU" sz="1600" i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значение по умолчанию 0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(рекомендуем печатать дополнительные бланки записи после распечатывания необходимого количества основных комплектов. Рекомендуемое количество дополнительных бланков записи -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 более 5% от числа участников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Задать количество бланков записи в основном комплекте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значение по умолчанию</a:t>
            </a:r>
            <a:r>
              <a:rPr lang="ru-RU" sz="16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(не отмечать!)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Тип печати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Односторонняя печать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Комплект бланков на 1 участника итогового сочинения (изложения) состоит из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бланка регистрации и 4 бланков записи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которые должны быть пронумерованы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от 1 до 4 – в поле «Лист №»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бланков записи каждого комплекта </a:t>
            </a: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внести номера бланков записи от 1 до 4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9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6549"/>
            <a:ext cx="1219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и отчетных форм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проведения итогового (сочинения) изложения  осуществляется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ПО«Планирование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ГИА(ЕГЭ)2024» в разделе «Отчеты» </a:t>
            </a:r>
            <a:r>
              <a:rPr kumimoji="0" lang="en-US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«Итоговое сочинение (изложение)» </a:t>
            </a:r>
            <a:endParaRPr kumimoji="0" lang="ru-RU" sz="1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337377" y="3275978"/>
            <a:ext cx="1517245" cy="8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1" y="1732989"/>
            <a:ext cx="4772647" cy="50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87" y="1732990"/>
            <a:ext cx="5109714" cy="5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6888"/>
            <a:ext cx="12192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выполняется с помощью отчета ИС-10 Бланки для итогового сочинения (изложения)</a:t>
            </a:r>
            <a:endParaRPr kumimoji="0" lang="ru-RU" sz="19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419850" y="3562249"/>
            <a:ext cx="1385801" cy="96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6" y="1534052"/>
            <a:ext cx="5760468" cy="51609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79" y="1534051"/>
            <a:ext cx="4253182" cy="516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1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0" y="1159626"/>
            <a:ext cx="4657109" cy="509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98" y="1904038"/>
            <a:ext cx="5505580" cy="435858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4432"/>
              </p:ext>
            </p:extLst>
          </p:nvPr>
        </p:nvGraphicFramePr>
        <p:xfrm>
          <a:off x="5602238" y="263610"/>
          <a:ext cx="5391344" cy="13839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391344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</a:tblGrid>
              <a:tr h="1383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06.12.20</a:t>
                      </a:r>
                      <a:r>
                        <a:rPr lang="en-US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8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3</a:t>
                      </a:r>
                      <a:endParaRPr lang="ru-RU" sz="8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9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47" y="804189"/>
            <a:ext cx="121426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внесения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коррекций по персональным данным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РЦОИ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обязательно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должны передаваться ведомости коррекций персональных данных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ГИА в аудитории - форма ИС-07 «Ведомость коррекции персональных данных участников ГИА в аудитории»,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которая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готовиться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каждой аудитории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проведения итогового сочинения (изложения) с помощью отчета «ИС-07 Ведомость коррекции персональных данных»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8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" y="2343072"/>
            <a:ext cx="11919579" cy="4385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51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записи и дополнительный бланк записи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комплекта</a:t>
            </a:r>
          </a:p>
        </p:txBody>
      </p:sp>
      <p:pic>
        <p:nvPicPr>
          <p:cNvPr id="7" name="Рисунок 6" descr="C:\Users\vikmalov\Desktop\бланк регистрации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7698405" y="759125"/>
            <a:ext cx="4180169" cy="545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бланк 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вручную</a:t>
            </a:r>
            <a:r>
              <a:rPr lang="ru-RU" dirty="0">
                <a:latin typeface="Cambria" panose="02040503050406030204" pitchFamily="18" charset="0"/>
              </a:rPr>
              <a:t> с бланка регистрации.</a:t>
            </a:r>
          </a:p>
          <a:p>
            <a:r>
              <a:rPr lang="ru-RU" dirty="0">
                <a:latin typeface="Cambria" panose="02040503050406030204" pitchFamily="18" charset="0"/>
              </a:rPr>
              <a:t>Поле «Лист №»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заполняется членом комиссии</a:t>
            </a:r>
            <a:r>
              <a:rPr lang="ru-RU" dirty="0">
                <a:latin typeface="Cambria" panose="02040503050406030204" pitchFamily="18" charset="0"/>
              </a:rPr>
              <a:t> в случае выдачи участнику дополнительного бланка записи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7" y="810883"/>
            <a:ext cx="4436583" cy="542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06438"/>
            <a:ext cx="85629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6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167" y="88100"/>
            <a:ext cx="9452220" cy="885177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итогового сочинения (изложения) 2018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398" y="1259657"/>
            <a:ext cx="1178611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некачественная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печать бланков;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некорректное заполнение поля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Количество бланков записи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бланке записи не указана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сочинения;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несоответствие номера темы в бланке регистрации номеру темы в бланках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 заполнены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шапки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пустых бланков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 проставлены "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работы упакованы в индивидуальные файлы;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использован корректор;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бланках регистрации в поле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указано наименование ОО вместо кода;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 бланки приклеены к конвертам;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в регистрационном поле не заполнено поле «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номер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кабинета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несоответствие номеров кабинетов на сопроводительном бланке номерам кабинетов в бланках регистрации;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 два упаковочных пакета с одинаковым номером аудитории.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«пустые» бланки записи из комплектов участника отложены отдельно или вообще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переданы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сканирование;</a:t>
            </a:r>
            <a:endParaRPr kumimoji="0" lang="ru-RU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комплекты бланков записи каждого участника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соединены скрепками</a:t>
            </a:r>
            <a:r>
              <a:rPr kumimoji="0" lang="ru-RU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пакета.</a:t>
            </a:r>
            <a:endParaRPr kumimoji="0" lang="ru-RU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731309"/>
            <a:ext cx="114173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 обработке бланков итогового сочинения (изложения) обнаружены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несоответствия сведений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внесенных в РИС, заполненным по факту бланкам итогового сочинения (изложения) в части выбора вида творческой работы «сочинение/изложение»;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выполнения требований (требования) к итоговому сочинению;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внесены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проверки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 критериями;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 выставлен в бланк регистрации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итоговый результат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итоговый результат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неверно внесен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бланк регистрации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6844" y="870247"/>
            <a:ext cx="11477956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Некорректно переносятся результаты оценивания: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выставляется итоговый зачет или незачет,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отмечаются зачеты или незачеты по требованиям и критериям; </a:t>
            </a:r>
          </a:p>
          <a:p>
            <a:pPr lvl="0"/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корректно определяется итоговый результат.</a:t>
            </a:r>
            <a:endParaRPr lang="ru-RU" sz="3200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в результаты оценивания в оригиналах бланков регистрации необходимо вносить так, чтобы было понятно, какая оценка действительна. 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</a:t>
            </a:r>
            <a:r>
              <a:rPr lang="ru-RU" sz="5400" u="sng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запрещено</a:t>
            </a:r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корректор и </a:t>
            </a:r>
            <a:r>
              <a:rPr lang="ru-RU" sz="3200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степлер</a:t>
            </a:r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387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3065292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12174495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5" y="854015"/>
            <a:ext cx="11957538" cy="5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47"/>
            <a:ext cx="4804913" cy="5314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36" y="909547"/>
            <a:ext cx="705640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368" y="1443841"/>
            <a:ext cx="2585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Вам направлена </a:t>
            </a:r>
          </a:p>
          <a:p>
            <a:pPr algn="ctr"/>
            <a:r>
              <a:rPr lang="ru-RU" sz="2800" dirty="0">
                <a:latin typeface="Century Gothic" panose="020B0502020202020204" pitchFamily="34" charset="0"/>
              </a:rPr>
              <a:t>«Схема движения материалов итогового сочинения (изложения)»</a:t>
            </a:r>
          </a:p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из 32 пунктов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14" y="810883"/>
            <a:ext cx="9580685" cy="6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2" y="815682"/>
            <a:ext cx="11435013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Важные особенности процедур подготовки и проведения итогового сочинения (изложения) 6 декабря 20</a:t>
            </a:r>
            <a:r>
              <a:rPr lang="en-US" sz="3200" b="1" dirty="0"/>
              <a:t>2</a:t>
            </a:r>
            <a:r>
              <a:rPr lang="ru-RU" sz="3200" b="1" dirty="0"/>
              <a:t>3 г., соблюдение которых </a:t>
            </a:r>
            <a:r>
              <a:rPr lang="ru-RU" sz="3200" b="1" dirty="0">
                <a:solidFill>
                  <a:srgbClr val="FF0000"/>
                </a:solidFill>
              </a:rPr>
              <a:t>ОБЯЗАТЕЛЬНО: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915" y="2199757"/>
            <a:ext cx="11777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Для проведения итогового сочинения (изложения) 06.12.20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3 должны использоваться только бланки, напечатанные из программного обеспечения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«Планирование ГИА (ЕГЭ)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версии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29.0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endParaRPr lang="ru-RU" sz="3200" b="1" strike="sngStrike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3" y="3483533"/>
            <a:ext cx="11650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устанавливать дистрибутив ПО «Планирование ГИА (ЕГЭ)» одновременно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две (и более)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рабочих станций для одновременной печати бланков сочинения/изложения с этих рабочих станций. Дублирование дистрибутивов на нескольких рабочих станциях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сочинений/изложений при печати.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уровнях МСУ и ОО после начала печати бланков сочинения/изложения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запрещается удаление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установка нового дистрибутива ПО «Планирование ГИА(ЕГЭ)». Удаление дистрибутива, с которого уже велась печать бланков сочинения/изложения, приведет к удалению сведений об уже использованных кодах бланков сочинения/изложения, что в дальнейшем, приведет 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дублированию кодов бланков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печати с нового дистрибутива. 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15" y="5545636"/>
            <a:ext cx="11882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избежание данной проблемы, при выходе обновлений ПО «Планирование ГИА(ЕГЭ)» необходимо передавать на уровень МСУ и ОО только файл обновления, а не новый дистрибутив. Установка обновления на уровнях МСУ и ОО не повлияет на печать бланков сочинения/изложения.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9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25" y="998984"/>
            <a:ext cx="11084767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Важные особенности процедур подготовки и проведения итогового сочинения (изложения) 6 декабря 20</a:t>
            </a:r>
            <a:r>
              <a:rPr lang="en-US" sz="3200" b="1" dirty="0"/>
              <a:t>2</a:t>
            </a:r>
            <a:r>
              <a:rPr lang="ru-RU" sz="3200" b="1" dirty="0"/>
              <a:t>3 г., соблюдение которых </a:t>
            </a:r>
            <a:r>
              <a:rPr lang="ru-RU" sz="3200" b="1" dirty="0">
                <a:solidFill>
                  <a:srgbClr val="FF0000"/>
                </a:solidFill>
              </a:rPr>
              <a:t>ОБЯЗАТЕЛЬНО: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0513" y="2478435"/>
            <a:ext cx="1108476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При печати комплектов бланков участников в отчете ИС-10  «Бланки итогового сочинения (изложения)» параметр «Задать количество бланков записи в основном комплекте»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должен быть равен 4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Членам комиссии в аудиториях необходимо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проверять заполнение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полей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бланков, выданных участникам, в том числе и пустых бланков записей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>
                <a:latin typeface="Arial" panose="020B0604020202020204" pitchFamily="34" charset="0"/>
              </a:rPr>
              <a:t>Бланки записи и бланки регистрации пакуются для доставки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ПОАУДИТОРНО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КОНТРОЛИРУЙТЕ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количество бланков, которые должны быть предоставлены в РОЦОИСО на обработку: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latin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записи </a:t>
            </a:r>
            <a:r>
              <a:rPr lang="ru-RU" sz="2000" dirty="0">
                <a:latin typeface="Arial" panose="020B0604020202020204" pitchFamily="34" charset="0"/>
              </a:rPr>
              <a:t>в пакете одной аудитории = количество участников в аудитории * 4 + количество дополнительных бланков записи, выданных участникам. 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Arial" panose="020B0604020202020204" pitchFamily="34" charset="0"/>
              </a:rPr>
              <a:t>- количество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регистрации </a:t>
            </a:r>
            <a:r>
              <a:rPr lang="ru-RU" sz="2000" dirty="0">
                <a:latin typeface="Arial" panose="020B0604020202020204" pitchFamily="34" charset="0"/>
              </a:rPr>
              <a:t>в пакете одной аудитории =  количество участников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93681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444" y="2711176"/>
            <a:ext cx="520635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между органом местного самоуправления и РЦОИ - формируется 2 экземпляра для передачи между органом местного самоуправления и ГБУ РО «РОЦОИСО» (РЦОИ). Акты можно формировать в отдельности по образовательным организациям, либо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включать в один акт информацию по нескольким образовательным организациям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(сводный акт с детализацией по каждой аудитории в образовательной организации)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позволить более оперативно осуществлять проверку и прием материалов в РЦОИ.</a:t>
            </a:r>
            <a:endParaRPr lang="ru-RU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444" y="673782"/>
            <a:ext cx="1152421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Акты приема-передачи материалов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между образовательной организацией и органом местного самоуправления – формируется 2 экземпляра акта, для передачи между образовательной организацией ОО и органом местного самоуправления, один экземпляр остается после подписания остается у представителя образовательной организации, второй в органе местного самоуправления.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94" y="2483928"/>
            <a:ext cx="6761206" cy="422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04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3" y="955628"/>
            <a:ext cx="11696008" cy="573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Обновленный организационный регламент проведения итогового сочинения (изложения)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официальном сайте ФЦТ в разделе «Итоговое сочинение (изложение)» (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http://rustest.ru/gia/technological-solutions/itogovoe-sochinenie-izlozhenie/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методические материалы по подготовке и проведению итогового сочинения (изложения) в 20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учебном году.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Публикация комплектов тем итогового сочинения.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Комплекты тем итогового сочинения для территорий Российской Федерации размещаются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Рособрнадзором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уполномоченной организацией в общем доступе за 15 минут до проведения итогового сочинения на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topic.rustest.ru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ссылка на данный ресурс также размещается на официальном сайте ФГБУ «ФЦТ» (rustest.ru). Так же комплекты тем будут размещены на региональных ресурсах по адресам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и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Подробнее о получении тем итогового сочинения на федеральных ресурсах в Приложении 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«Инструкция для технического специалиста по получению комплектов тем итогового сочинения» в Методических рекомендациях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 изложений будут передаваться в органы местного самоуправления в сфере образования следующим способом: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.12.20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сайте технической поддержки ГИА-11 ГБУ РО «РОЦОИСО»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lk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rcoi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61.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30 минут до начала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6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1742</Words>
  <Application>Microsoft Office PowerPoint</Application>
  <PresentationFormat>Широкоэкранный</PresentationFormat>
  <Paragraphs>117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Cambria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особенности процедур подготовки и проведения итогового сочинения (изложения) 6 декабря 2023 г., соблюдение которых ОБЯЗАТЕЛЬНО:</vt:lpstr>
      <vt:lpstr>Важные особенности процедур подготовки и проведения итогового сочинения (изложения) 6 декабря 2023 г., соблюдение которых ОБЯЗАТЕЛЬНО:</vt:lpstr>
      <vt:lpstr>Презентация PowerPoint</vt:lpstr>
      <vt:lpstr>Презентация PowerPoint</vt:lpstr>
      <vt:lpstr>Презентация PowerPoint</vt:lpstr>
      <vt:lpstr>Презентация PowerPoint</vt:lpstr>
      <vt:lpstr>Оригиналы бланков записей после копирования поаудиторно упаковываются (рекомендую МОУО контролировать содержимое)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Презентация PowerPoint</vt:lpstr>
      <vt:lpstr>Замечания по результатам проведения итогового сочинения (изложения) 2018-2023 уч.г.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User</cp:lastModifiedBy>
  <cp:revision>35</cp:revision>
  <dcterms:created xsi:type="dcterms:W3CDTF">2019-12-02T06:10:21Z</dcterms:created>
  <dcterms:modified xsi:type="dcterms:W3CDTF">2023-12-05T11:53:25Z</dcterms:modified>
</cp:coreProperties>
</file>