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7"/>
  </p:notesMasterIdLst>
  <p:handoutMasterIdLst>
    <p:handoutMasterId r:id="rId8"/>
  </p:handoutMasterIdLst>
  <p:sldIdLst>
    <p:sldId id="256" r:id="rId2"/>
    <p:sldId id="258" r:id="rId3"/>
    <p:sldId id="259" r:id="rId4"/>
    <p:sldId id="261" r:id="rId5"/>
    <p:sldId id="260" r:id="rId6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87" autoAdjust="0"/>
    <p:restoredTop sz="91039" autoAdjust="0"/>
  </p:normalViewPr>
  <p:slideViewPr>
    <p:cSldViewPr>
      <p:cViewPr varScale="1">
        <p:scale>
          <a:sx n="50" d="100"/>
          <a:sy n="50" d="100"/>
        </p:scale>
        <p:origin x="-2250" y="-78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92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theme" Target="../theme/theme3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CBC707-35C7-473E-83C7-DA587B4B3706}" type="datetimeFigureOut">
              <a:rPr lang="ru-RU" smtClean="0"/>
              <a:pPr/>
              <a:t>24.01.2014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A92AF4-A0EA-4B57-8DF4-8E6ADDBD1F93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 descr="1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8680" y="899592"/>
            <a:ext cx="1584176" cy="2088232"/>
          </a:xfrm>
          <a:prstGeom prst="rect">
            <a:avLst/>
          </a:prstGeom>
        </p:spPr>
      </p:pic>
      <p:pic>
        <p:nvPicPr>
          <p:cNvPr id="9" name="Рисунок 8" descr="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08920" y="899592"/>
            <a:ext cx="1512168" cy="2088232"/>
          </a:xfrm>
          <a:prstGeom prst="rect">
            <a:avLst/>
          </a:prstGeom>
        </p:spPr>
      </p:pic>
      <p:pic>
        <p:nvPicPr>
          <p:cNvPr id="10" name="Рисунок 9" descr="3о копия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25144" y="899592"/>
            <a:ext cx="1584176" cy="2088232"/>
          </a:xfrm>
          <a:prstGeom prst="rect">
            <a:avLst/>
          </a:prstGeom>
        </p:spPr>
      </p:pic>
      <p:pic>
        <p:nvPicPr>
          <p:cNvPr id="11" name="Рисунок 10" descr="4о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8680" y="3563888"/>
            <a:ext cx="1584176" cy="2088688"/>
          </a:xfrm>
          <a:prstGeom prst="rect">
            <a:avLst/>
          </a:prstGeom>
        </p:spPr>
      </p:pic>
      <p:pic>
        <p:nvPicPr>
          <p:cNvPr id="12" name="Рисунок 11" descr="5о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36912" y="3563888"/>
            <a:ext cx="1584176" cy="2088232"/>
          </a:xfrm>
          <a:prstGeom prst="rect">
            <a:avLst/>
          </a:prstGeom>
        </p:spPr>
      </p:pic>
      <p:pic>
        <p:nvPicPr>
          <p:cNvPr id="13" name="Рисунок 12" descr="6о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53136" y="3563888"/>
            <a:ext cx="1584176" cy="2088232"/>
          </a:xfrm>
          <a:prstGeom prst="rect">
            <a:avLst/>
          </a:prstGeom>
        </p:spPr>
      </p:pic>
      <p:pic>
        <p:nvPicPr>
          <p:cNvPr id="14" name="Рисунок 13" descr="7о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20688" y="6156176"/>
            <a:ext cx="1512168" cy="2016224"/>
          </a:xfrm>
          <a:prstGeom prst="rect">
            <a:avLst/>
          </a:prstGeom>
        </p:spPr>
      </p:pic>
      <p:pic>
        <p:nvPicPr>
          <p:cNvPr id="15" name="Рисунок 14" descr="8о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492896" y="6156176"/>
            <a:ext cx="1728192" cy="208823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062C87-BB66-477C-A9FF-0DECB9C16282}" type="datetimeFigureOut">
              <a:rPr lang="ru-RU" smtClean="0"/>
              <a:pPr/>
              <a:t>24.01.2014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7708E8-CCFA-42AF-B41C-CA1A963A7BB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1" y="6218863"/>
            <a:ext cx="6863317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14350" y="2336802"/>
            <a:ext cx="5829300" cy="243968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14350" y="4815476"/>
            <a:ext cx="5829300" cy="1599605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2824" y="6604000"/>
            <a:ext cx="6860824" cy="2549451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24.01.2014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1975106"/>
            <a:ext cx="6172200" cy="584809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133010" y="366187"/>
            <a:ext cx="1333103" cy="745701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8"/>
            <a:ext cx="4743450" cy="7457013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82" y="1412949"/>
            <a:ext cx="5829300" cy="24384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42035" y="3908949"/>
            <a:ext cx="3429000" cy="1939851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2727510" y="4007296"/>
            <a:ext cx="137160" cy="3048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2587698" y="4007296"/>
            <a:ext cx="137160" cy="3048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1975105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1975105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6172200" cy="1524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7213600"/>
            <a:ext cx="3030141" cy="1016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3483770" y="7213600"/>
            <a:ext cx="3031331" cy="1016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42900" y="1925726"/>
            <a:ext cx="3030141" cy="5255684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1925726"/>
            <a:ext cx="3031331" cy="5255684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502400"/>
            <a:ext cx="5611332" cy="6096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314700" y="7140136"/>
            <a:ext cx="2980944" cy="12192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685800" y="365760"/>
            <a:ext cx="5609844" cy="6096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045274" y="8543925"/>
            <a:ext cx="1440180" cy="48768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55924" y="7257870"/>
            <a:ext cx="5372100" cy="864309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1450" y="253291"/>
            <a:ext cx="6515100" cy="585216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24.01.2014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285054" y="8543926"/>
            <a:ext cx="1763011" cy="48683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50" y="6486830"/>
            <a:ext cx="6056574" cy="750229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374455" y="7926582"/>
            <a:ext cx="3705468" cy="12281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364288" y="7918681"/>
            <a:ext cx="2767838" cy="124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4532" y="7721671"/>
            <a:ext cx="2551736" cy="1441157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6928" y="7716985"/>
            <a:ext cx="2554132" cy="1445844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6498084" y="6651253"/>
            <a:ext cx="137160" cy="3048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6358272" y="6651253"/>
            <a:ext cx="137160" cy="3048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374455" y="7926582"/>
            <a:ext cx="3705468" cy="12281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364288" y="7918681"/>
            <a:ext cx="2767838" cy="124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4532" y="7721671"/>
            <a:ext cx="2551736" cy="1441157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6928" y="7716985"/>
            <a:ext cx="2554132" cy="1445844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342900" y="1975105"/>
            <a:ext cx="6172200" cy="6034617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5045274" y="8543925"/>
            <a:ext cx="1440180" cy="48768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24.01.2014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285054" y="8543926"/>
            <a:ext cx="1763011" cy="486833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6485454" y="8543926"/>
            <a:ext cx="274320" cy="486833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1307638"/>
            <a:ext cx="5829300" cy="6240692"/>
          </a:xfrm>
        </p:spPr>
        <p:txBody>
          <a:bodyPr>
            <a:normAutofit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Научим неумейку </a:t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мыть руки.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рязнул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2656" y="1828800"/>
            <a:ext cx="6264696" cy="54864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ойдоды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6672" y="1187624"/>
            <a:ext cx="6045200" cy="60452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640" y="251520"/>
            <a:ext cx="1872208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92896" y="251520"/>
            <a:ext cx="216024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80" y="2627784"/>
            <a:ext cx="2016224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17032" y="2627784"/>
            <a:ext cx="2160240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4664" y="5148064"/>
            <a:ext cx="1800200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53136" y="6732240"/>
            <a:ext cx="1944216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57192" y="899592"/>
            <a:ext cx="1380356" cy="83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708920" y="4427984"/>
            <a:ext cx="2016224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хвала умытому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0688" y="683568"/>
            <a:ext cx="5616624" cy="7344816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158</TotalTime>
  <Words>2</Words>
  <Application>Microsoft Office PowerPoint</Application>
  <PresentationFormat>Экран (4:3)</PresentationFormat>
  <Paragraphs>1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Открытая</vt:lpstr>
      <vt:lpstr>Научим неумейку  мыть руки. 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мы моем руки. </dc:title>
  <dc:creator>Лена</dc:creator>
  <cp:lastModifiedBy>Елена</cp:lastModifiedBy>
  <cp:revision>19</cp:revision>
  <dcterms:created xsi:type="dcterms:W3CDTF">2013-12-02T17:19:15Z</dcterms:created>
  <dcterms:modified xsi:type="dcterms:W3CDTF">2014-01-24T15:52:13Z</dcterms:modified>
</cp:coreProperties>
</file>