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35" autoAdjust="0"/>
  </p:normalViewPr>
  <p:slideViewPr>
    <p:cSldViewPr>
      <p:cViewPr varScale="1">
        <p:scale>
          <a:sx n="54" d="100"/>
          <a:sy n="54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ОСТРОВ УДИВЛЕНИЯ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6" name="Рисунок 5" descr="1308294028_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7444684" cy="5589240"/>
          </a:xfrm>
          <a:prstGeom prst="rect">
            <a:avLst/>
          </a:prstGeom>
        </p:spPr>
      </p:pic>
      <p:pic>
        <p:nvPicPr>
          <p:cNvPr id="7" name="Рисунок 6" descr="удивл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409728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k121_enlm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04664"/>
            <a:ext cx="5976664" cy="5976664"/>
          </a:xfrm>
          <a:prstGeom prst="rect">
            <a:avLst/>
          </a:prstGeom>
        </p:spPr>
      </p:pic>
      <p:pic>
        <p:nvPicPr>
          <p:cNvPr id="4" name="Рисунок 3" descr="zaych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60648"/>
            <a:ext cx="3024336" cy="2215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k121_enlm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620688"/>
            <a:ext cx="5760640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>ОСТРОВ СТРАХА.</a:t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dirty="0"/>
          </a:p>
        </p:txBody>
      </p:sp>
      <p:pic>
        <p:nvPicPr>
          <p:cNvPr id="6" name="Рисунок 5" descr="x_ce7e44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7344816" cy="5508612"/>
          </a:xfrm>
          <a:prstGeom prst="rect">
            <a:avLst/>
          </a:prstGeom>
        </p:spPr>
      </p:pic>
      <p:pic>
        <p:nvPicPr>
          <p:cNvPr id="7" name="Рисунок 6" descr="страх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1713" y="4265713"/>
            <a:ext cx="2592287" cy="259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ОСТРОВ ГРУСТИ.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1328017224_ifnksvgjrp5aet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158" y="1268760"/>
            <a:ext cx="8249682" cy="5156051"/>
          </a:xfrm>
          <a:prstGeom prst="rect">
            <a:avLst/>
          </a:prstGeom>
        </p:spPr>
      </p:pic>
      <p:pic>
        <p:nvPicPr>
          <p:cNvPr id="6" name="Рисунок 5" descr="груст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149080"/>
            <a:ext cx="2481432" cy="2481432"/>
          </a:xfrm>
          <a:prstGeom prst="rect">
            <a:avLst/>
          </a:prstGeom>
        </p:spPr>
      </p:pic>
      <p:pic>
        <p:nvPicPr>
          <p:cNvPr id="7" name="Рисунок 6" descr="92806652_large_4152860_2915697e44e59767248m750x740ufb11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3933056"/>
            <a:ext cx="1949963" cy="2924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692696"/>
            <a:ext cx="4464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РАДОСТЬ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Рисунок 8" descr="радос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961456"/>
            <a:ext cx="4752528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ОСТРОВ УДИВЛЕНИЯ </vt:lpstr>
      <vt:lpstr>Слайд 2</vt:lpstr>
      <vt:lpstr>Слайд 3</vt:lpstr>
      <vt:lpstr> ОСТРОВ СТРАХА. </vt:lpstr>
      <vt:lpstr> ОСТРОВ ГРУСТИ.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ОСТРОВ УДИВЛЕНИЯ </dc:title>
  <dc:creator>Аленушка</dc:creator>
  <cp:lastModifiedBy>Аленушка</cp:lastModifiedBy>
  <cp:revision>6</cp:revision>
  <dcterms:created xsi:type="dcterms:W3CDTF">2014-11-16T18:03:49Z</dcterms:created>
  <dcterms:modified xsi:type="dcterms:W3CDTF">2014-11-17T14:59:07Z</dcterms:modified>
</cp:coreProperties>
</file>